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70" r:id="rId5"/>
  </p:sldMasterIdLst>
  <p:notesMasterIdLst>
    <p:notesMasterId r:id="rId19"/>
  </p:notesMasterIdLst>
  <p:handoutMasterIdLst>
    <p:handoutMasterId r:id="rId20"/>
  </p:handoutMasterIdLst>
  <p:sldIdLst>
    <p:sldId id="280" r:id="rId6"/>
    <p:sldId id="359" r:id="rId7"/>
    <p:sldId id="1455" r:id="rId8"/>
    <p:sldId id="1274" r:id="rId9"/>
    <p:sldId id="1171" r:id="rId10"/>
    <p:sldId id="1451" r:id="rId11"/>
    <p:sldId id="1072" r:id="rId12"/>
    <p:sldId id="1452" r:id="rId13"/>
    <p:sldId id="1315" r:id="rId14"/>
    <p:sldId id="1453" r:id="rId15"/>
    <p:sldId id="1298" r:id="rId16"/>
    <p:sldId id="311" r:id="rId17"/>
    <p:sldId id="1454" r:id="rId18"/>
  </p:sldIdLst>
  <p:sldSz cx="12192000" cy="6858000"/>
  <p:notesSz cx="7010400" cy="92964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DB8D06-1536-F0B5-7B92-A5EFA48C1A7F}" name="Dezarae Blossomgame" initials="DB" userId="S::Dezarae.Blossomgame@cognia.org::9589b920-5268-4276-82f2-61369d2bfdb2" providerId="AD"/>
  <p188:author id="{EA03654A-7302-CE26-CAF5-C89C8BC9CCFB}" name="Yang, Yi (DESE)" initials="" userId="S::Yi.Yang@mass.gov::327729dd-7713-4acb-a99e-bb545f1a037c" providerId="AD"/>
  <p188:author id="{DBB5EE4D-C1DE-6B60-4A92-3C8A6A2DF40E}" name="Abbie Currier" initials="AC" userId="S::acurrier_emetric.net#ext#@cogniaorg.onmicrosoft.com::207e5a5e-dc4f-4e8d-a6ed-459ba44175f0" providerId="AD"/>
  <p188:author id="{CD201857-0226-EC5D-C27F-5E8B7A79CF9A}" name="Zalk, Jodie (DESE)" initials="Z(" userId="S::jodie.l.zalk@mass.gov::e1452584-4588-4fe8-8e76-c634323654f0" providerId="AD"/>
  <p188:author id="{BF065B60-68B2-033C-0531-4C24429BD042}" name="Cullen, Shannon (DESE)" initials="CS(" userId="S::Shannon.Cullen@mass.gov::6b1ad6a8-5818-44b3-9274-ccefbf22d13d" providerId="AD"/>
  <p188:author id="{D4DE6262-7396-61FC-CEB8-9E7B81DCD686}" name="Yang, Yi (DESE)" initials="YY" userId="S::yi.yang@mass.gov::327729dd-7713-4acb-a99e-bb545f1a037c" providerId="AD"/>
  <p188:author id="{E4CD3766-4B6D-0092-95B6-49B9A7CC8678}" name="Dezarae Blossomgame" initials="DB" userId="S::dezarae.blossomgame@cognia.org::9589b920-5268-4276-82f2-61369d2bfdb2" providerId="AD"/>
  <p188:author id="{2DDAB86A-D521-A4F8-DC3C-FF0AD3E217C3}" name="Zalk, Jodie (DESE)" initials="JZ" userId="S::Jodie.L.Zalk@mass.gov::e1452584-4588-4fe8-8e76-c634323654f0" providerId="AD"/>
  <p188:author id="{52CBF4AC-2F2A-CAC0-FF80-696C1D5B8F72}" name="Abbie Currier" initials="AC" userId="S::acurrier@emetric.net::abe16f36-c232-4a49-81f6-0ff344f1a17d" providerId="AD"/>
  <p188:author id="{D2B726C1-6B67-7C9B-17B0-EF1B90BE53D0}" name="Pelychaty, Robert (DESE)" initials="P(" userId="S::robert.pelychaty@mass.gov::4b7f82dc-9b90-4364-a63e-8be2ecd61eb5" providerId="AD"/>
  <p188:author id="{E1D283EA-5118-6F9E-720F-C68CD41DE9B6}" name="Kelley, R. Scott (DESE)" initials="K(" userId="S::r.scott.kelley@mass.gov::94781df7-8020-4319-920c-b88462c06ab3" providerId="AD"/>
  <p188:author id="{D7C264F7-7DD7-2006-D813-B710073AC89F}" name="Pelychaty, Robert (DESE)" initials="RP" userId="S::Robert.Pelychaty@mass.gov::4b7f82dc-9b90-4364-a63e-8be2ecd61eb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jlz" initials="j" lastIdx="10" clrIdx="0"/>
  <p:cmAuthor id="1" name="bkelly" initials="bkelly" lastIdx="11" clrIdx="1"/>
  <p:cmAuthor id="2" name="Kenny Taylor EXTERNAL" initials="KTE" lastIdx="15" clrIdx="2">
    <p:extLst>
      <p:ext uri="{19B8F6BF-5375-455C-9EA6-DF929625EA0E}">
        <p15:presenceInfo xmlns:p15="http://schemas.microsoft.com/office/powerpoint/2012/main" userId="Kenny Taylor EXTERNAL" providerId="None"/>
      </p:ext>
    </p:extLst>
  </p:cmAuthor>
  <p:cmAuthor id="3" name="Zalk, Jodie" initials="ZJ" lastIdx="38" clrIdx="3">
    <p:extLst>
      <p:ext uri="{19B8F6BF-5375-455C-9EA6-DF929625EA0E}">
        <p15:presenceInfo xmlns:p15="http://schemas.microsoft.com/office/powerpoint/2012/main" userId="Zalk, Jodie" providerId="None"/>
      </p:ext>
    </p:extLst>
  </p:cmAuthor>
  <p:cmAuthor id="4" name="Pennington, Elizabeth" initials="PE" lastIdx="1" clrIdx="4">
    <p:extLst>
      <p:ext uri="{19B8F6BF-5375-455C-9EA6-DF929625EA0E}">
        <p15:presenceInfo xmlns:p15="http://schemas.microsoft.com/office/powerpoint/2012/main" userId="S::Elizabeth.Pennington@pearson.com::e28ec3e6-d01a-48d6-ac9b-0d88e5d6f329" providerId="AD"/>
      </p:ext>
    </p:extLst>
  </p:cmAuthor>
  <p:cmAuthor id="5" name="Fickes, Robert" initials="FR" lastIdx="60" clrIdx="5">
    <p:extLst>
      <p:ext uri="{19B8F6BF-5375-455C-9EA6-DF929625EA0E}">
        <p15:presenceInfo xmlns:p15="http://schemas.microsoft.com/office/powerpoint/2012/main" userId="S::Robert.Fickes@pearson.com::487722c4-2233-4d12-9c34-d0a002179c4c" providerId="AD"/>
      </p:ext>
    </p:extLst>
  </p:cmAuthor>
  <p:cmAuthor id="6" name="Cullen, Shannon (DESE)" initials="CS(" lastIdx="12" clrIdx="6">
    <p:extLst>
      <p:ext uri="{19B8F6BF-5375-455C-9EA6-DF929625EA0E}">
        <p15:presenceInfo xmlns:p15="http://schemas.microsoft.com/office/powerpoint/2012/main" userId="S::shannon.cullen@doe.mass.edu::6b1ad6a8-5818-44b3-9274-ccefbf22d13d" providerId="AD"/>
      </p:ext>
    </p:extLst>
  </p:cmAuthor>
  <p:cmAuthor id="7" name="Zalk, Jodie (DESE)" initials="ZJ(" lastIdx="21" clrIdx="7">
    <p:extLst>
      <p:ext uri="{19B8F6BF-5375-455C-9EA6-DF929625EA0E}">
        <p15:presenceInfo xmlns:p15="http://schemas.microsoft.com/office/powerpoint/2012/main" userId="S::JZalk@doe.mass.edu::e1452584-4588-4fe8-8e76-c634323654f0" providerId="AD"/>
      </p:ext>
    </p:extLst>
  </p:cmAuthor>
  <p:cmAuthor id="8" name="Cullen, Shannon (DESE)" initials="CS( [2]" lastIdx="127" clrIdx="8">
    <p:extLst>
      <p:ext uri="{19B8F6BF-5375-455C-9EA6-DF929625EA0E}">
        <p15:presenceInfo xmlns:p15="http://schemas.microsoft.com/office/powerpoint/2012/main" userId="S::Shannon.Cullen@mass.gov::6b1ad6a8-5818-44b3-9274-ccefbf22d13d" providerId="AD"/>
      </p:ext>
    </p:extLst>
  </p:cmAuthor>
  <p:cmAuthor id="9" name="Kelley, R. Scott (DESE)" initials="KRS(" lastIdx="16" clrIdx="9">
    <p:extLst>
      <p:ext uri="{19B8F6BF-5375-455C-9EA6-DF929625EA0E}">
        <p15:presenceInfo xmlns:p15="http://schemas.microsoft.com/office/powerpoint/2012/main" userId="S::R.Scott.Kelley@mass.gov::94781df7-8020-4319-920c-b88462c06ab3" providerId="AD"/>
      </p:ext>
    </p:extLst>
  </p:cmAuthor>
  <p:cmAuthor id="10" name="Zalk, Jodie (DESE)" initials="ZJ( [2]" lastIdx="86" clrIdx="10">
    <p:extLst>
      <p:ext uri="{19B8F6BF-5375-455C-9EA6-DF929625EA0E}">
        <p15:presenceInfo xmlns:p15="http://schemas.microsoft.com/office/powerpoint/2012/main" userId="S::Jodie.L.Zalk@mass.gov::e1452584-4588-4fe8-8e76-c634323654f0" providerId="AD"/>
      </p:ext>
    </p:extLst>
  </p:cmAuthor>
  <p:cmAuthor id="11" name="Tompkins, Andrea" initials="TA" lastIdx="11" clrIdx="11">
    <p:extLst>
      <p:ext uri="{19B8F6BF-5375-455C-9EA6-DF929625EA0E}">
        <p15:presenceInfo xmlns:p15="http://schemas.microsoft.com/office/powerpoint/2012/main" userId="S::andrea.tompkins@pearson.com::6ae2736e-5b24-4af4-98bc-79ca7a9e3fa8" providerId="AD"/>
      </p:ext>
    </p:extLst>
  </p:cmAuthor>
  <p:cmAuthor id="12" name="Whitney Woods" initials="WW" lastIdx="2" clrIdx="12">
    <p:extLst>
      <p:ext uri="{19B8F6BF-5375-455C-9EA6-DF929625EA0E}">
        <p15:presenceInfo xmlns:p15="http://schemas.microsoft.com/office/powerpoint/2012/main" userId="S::whitney.woods@pearson.com::38c549b7-54d6-4a1e-b2f6-c31572cbe78b" providerId="AD"/>
      </p:ext>
    </p:extLst>
  </p:cmAuthor>
  <p:cmAuthor id="13" name="Joseph Henkelman" initials="JH" lastIdx="5" clrIdx="13">
    <p:extLst>
      <p:ext uri="{19B8F6BF-5375-455C-9EA6-DF929625EA0E}">
        <p15:presenceInfo xmlns:p15="http://schemas.microsoft.com/office/powerpoint/2012/main" userId="S::Joseph.Henkelman@pearson.com::e82eaec1-b45c-47cd-b767-52b36deebf6c" providerId="AD"/>
      </p:ext>
    </p:extLst>
  </p:cmAuthor>
  <p:cmAuthor id="14" name="Scott Kelley" initials="sk" lastIdx="4" clrIdx="14">
    <p:extLst>
      <p:ext uri="{19B8F6BF-5375-455C-9EA6-DF929625EA0E}">
        <p15:presenceInfo xmlns:p15="http://schemas.microsoft.com/office/powerpoint/2012/main" userId="Scott Kelley" providerId="None"/>
      </p:ext>
    </p:extLst>
  </p:cmAuthor>
  <p:cmAuthor id="15" name="Holly Woodruff" initials="HW" lastIdx="3" clrIdx="15">
    <p:extLst>
      <p:ext uri="{19B8F6BF-5375-455C-9EA6-DF929625EA0E}">
        <p15:presenceInfo xmlns:p15="http://schemas.microsoft.com/office/powerpoint/2012/main" userId="S::holly.woodruff@pearson.com::bd40664c-d0f9-47f6-9555-8f1bf1ec3b14" providerId="AD"/>
      </p:ext>
    </p:extLst>
  </p:cmAuthor>
  <p:cmAuthor id="16" name="Pelychaty, Robert (DESE)" initials="P(" lastIdx="2" clrIdx="16">
    <p:extLst>
      <p:ext uri="{19B8F6BF-5375-455C-9EA6-DF929625EA0E}">
        <p15:presenceInfo xmlns:p15="http://schemas.microsoft.com/office/powerpoint/2012/main" userId="S::robert.pelychaty@mass.gov::4b7f82dc-9b90-4364-a63e-8be2ecd61eb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a:srgbClr val="3647B6"/>
    <a:srgbClr val="0563C1"/>
    <a:srgbClr val="0000FF"/>
    <a:srgbClr val="101D35"/>
    <a:srgbClr val="203B6A"/>
    <a:srgbClr val="A18557"/>
    <a:srgbClr val="F9F9FA"/>
    <a:srgbClr val="F9F9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ullen, Shannon (DESE)" userId="6b1ad6a8-5818-44b3-9274-ccefbf22d13d" providerId="ADAL" clId="{13249EF0-3D39-4FB8-87B7-C88DDD73C044}"/>
    <pc:docChg chg="modSld">
      <pc:chgData name="Cullen, Shannon (DESE)" userId="6b1ad6a8-5818-44b3-9274-ccefbf22d13d" providerId="ADAL" clId="{13249EF0-3D39-4FB8-87B7-C88DDD73C044}" dt="2026-02-05T18:44:43.378" v="0" actId="2711"/>
      <pc:docMkLst>
        <pc:docMk/>
      </pc:docMkLst>
      <pc:sldChg chg="modSp mod">
        <pc:chgData name="Cullen, Shannon (DESE)" userId="6b1ad6a8-5818-44b3-9274-ccefbf22d13d" providerId="ADAL" clId="{13249EF0-3D39-4FB8-87B7-C88DDD73C044}" dt="2026-02-05T18:44:43.378" v="0" actId="2711"/>
        <pc:sldMkLst>
          <pc:docMk/>
          <pc:sldMk cId="3944713847" sldId="311"/>
        </pc:sldMkLst>
        <pc:spChg chg="mod">
          <ac:chgData name="Cullen, Shannon (DESE)" userId="6b1ad6a8-5818-44b3-9274-ccefbf22d13d" providerId="ADAL" clId="{13249EF0-3D39-4FB8-87B7-C88DDD73C044}" dt="2026-02-05T18:44:43.378" v="0" actId="2711"/>
          <ac:spMkLst>
            <pc:docMk/>
            <pc:sldMk cId="3944713847" sldId="311"/>
            <ac:spMk id="5" creationId="{60287B2E-8978-C144-AD68-11C997FF900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F6ED4749-19D8-4E36-90F7-E6B451044019}"/>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9A48534B-5D3C-4807-A728-1CB2BECA5F71}"/>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B49EE748-B40B-414E-BAA7-F3C486CFB5C1}" type="datetimeFigureOut">
              <a:rPr lang="zh-CN" altLang="en-US" smtClean="0"/>
              <a:pPr/>
              <a:t>2026/2/5</a:t>
            </a:fld>
            <a:endParaRPr lang="zh-CN" altLang="en-US"/>
          </a:p>
        </p:txBody>
      </p:sp>
      <p:sp>
        <p:nvSpPr>
          <p:cNvPr id="4" name="页脚占位符 3">
            <a:extLst>
              <a:ext uri="{FF2B5EF4-FFF2-40B4-BE49-F238E27FC236}">
                <a16:creationId xmlns:a16="http://schemas.microsoft.com/office/drawing/2014/main" id="{97F99B70-1AD7-4C7C-A906-8B56C25C43B0}"/>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3320F0F0-CF1A-496E-BED7-9E4922DA6A09}"/>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C418C9F7-038D-4319-89ED-950335481415}" type="slidenum">
              <a:rPr lang="zh-CN" altLang="en-US" smtClean="0"/>
              <a:pPr/>
              <a:t>‹#›</a:t>
            </a:fld>
            <a:endParaRPr lang="zh-CN" altLang="en-US"/>
          </a:p>
        </p:txBody>
      </p:sp>
    </p:spTree>
    <p:extLst>
      <p:ext uri="{BB962C8B-B14F-4D97-AF65-F5344CB8AC3E}">
        <p14:creationId xmlns:p14="http://schemas.microsoft.com/office/powerpoint/2010/main" val="39493968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zh-CN" altLang="en-US"/>
          </a:p>
        </p:txBody>
      </p:sp>
      <p:sp>
        <p:nvSpPr>
          <p:cNvPr id="3" name="日期占位符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7A38425-D63F-4DFC-BD0C-2F1E5D93D1F4}" type="datetimeFigureOut">
              <a:rPr lang="zh-CN" altLang="en-US" smtClean="0"/>
              <a:pPr/>
              <a:t>2026/2/5</a:t>
            </a:fld>
            <a:endParaRPr lang="zh-CN" altLang="en-US"/>
          </a:p>
        </p:txBody>
      </p:sp>
      <p:sp>
        <p:nvSpPr>
          <p:cNvPr id="4" name="幻灯片图像占位符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zh-CN" altLang="en-US"/>
          </a:p>
        </p:txBody>
      </p:sp>
      <p:sp>
        <p:nvSpPr>
          <p:cNvPr id="5" name="备注占位符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DCCD5AF-71CD-4C88-AC55-E7BE057B2D3C}" type="slidenum">
              <a:rPr lang="zh-CN" altLang="en-US" smtClean="0"/>
              <a:pPr/>
              <a:t>‹#›</a:t>
            </a:fld>
            <a:endParaRPr lang="zh-CN" altLang="en-US"/>
          </a:p>
        </p:txBody>
      </p:sp>
    </p:spTree>
    <p:extLst>
      <p:ext uri="{BB962C8B-B14F-4D97-AF65-F5344CB8AC3E}">
        <p14:creationId xmlns:p14="http://schemas.microsoft.com/office/powerpoint/2010/main" val="3678583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r>
              <a:rPr lang="en-US"/>
              <a:t>Massachusetts Department of Elementary and Secondary Education</a:t>
            </a:r>
          </a:p>
        </p:txBody>
      </p:sp>
      <p:sp>
        <p:nvSpPr>
          <p:cNvPr id="5" name="Slide Number Placeholder 4"/>
          <p:cNvSpPr>
            <a:spLocks noGrp="1"/>
          </p:cNvSpPr>
          <p:nvPr>
            <p:ph type="sldNum" sz="quarter" idx="5"/>
          </p:nvPr>
        </p:nvSpPr>
        <p:spPr/>
        <p:txBody>
          <a:bodyPr/>
          <a:lstStyle/>
          <a:p>
            <a:fld id="{145724FF-A098-4B60-9000-6891DF0985A5}" type="slidenum">
              <a:rPr lang="en-US" smtClean="0"/>
              <a:pPr/>
              <a:t>1</a:t>
            </a:fld>
            <a:endParaRPr lang="en-US"/>
          </a:p>
        </p:txBody>
      </p:sp>
    </p:spTree>
    <p:extLst>
      <p:ext uri="{BB962C8B-B14F-4D97-AF65-F5344CB8AC3E}">
        <p14:creationId xmlns:p14="http://schemas.microsoft.com/office/powerpoint/2010/main" val="2912037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44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5F406DF-9B43-44E9-B3C7-398A43171C4A}" type="slidenum">
              <a:rPr lang="en-US"/>
              <a:pPr fontAlgn="base">
                <a:spcBef>
                  <a:spcPct val="0"/>
                </a:spcBef>
                <a:spcAft>
                  <a:spcPct val="0"/>
                </a:spcAft>
              </a:pPr>
              <a:t>2</a:t>
            </a:fld>
            <a:endParaRPr lang="en-US"/>
          </a:p>
        </p:txBody>
      </p:sp>
      <p:sp>
        <p:nvSpPr>
          <p:cNvPr id="44037"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t>Massachusetts Department of Elementary and Secondary Education</a:t>
            </a:r>
          </a:p>
        </p:txBody>
      </p:sp>
    </p:spTree>
    <p:extLst>
      <p:ext uri="{BB962C8B-B14F-4D97-AF65-F5344CB8AC3E}">
        <p14:creationId xmlns:p14="http://schemas.microsoft.com/office/powerpoint/2010/main" val="1414611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a:t>
            </a:fld>
            <a:endParaRPr lang="zh-CN" altLang="en-US"/>
          </a:p>
        </p:txBody>
      </p:sp>
    </p:spTree>
    <p:extLst>
      <p:ext uri="{BB962C8B-B14F-4D97-AF65-F5344CB8AC3E}">
        <p14:creationId xmlns:p14="http://schemas.microsoft.com/office/powerpoint/2010/main" val="3192785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a:t>
            </a:fld>
            <a:endParaRPr lang="zh-CN" altLang="en-US"/>
          </a:p>
        </p:txBody>
      </p:sp>
    </p:spTree>
    <p:extLst>
      <p:ext uri="{BB962C8B-B14F-4D97-AF65-F5344CB8AC3E}">
        <p14:creationId xmlns:p14="http://schemas.microsoft.com/office/powerpoint/2010/main" val="3006246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5</a:t>
            </a:fld>
            <a:endParaRPr lang="zh-CN" altLang="en-US"/>
          </a:p>
        </p:txBody>
      </p:sp>
    </p:spTree>
    <p:extLst>
      <p:ext uri="{BB962C8B-B14F-4D97-AF65-F5344CB8AC3E}">
        <p14:creationId xmlns:p14="http://schemas.microsoft.com/office/powerpoint/2010/main" val="3179476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0D787-FC7D-FAD8-6C12-0F16D5FFEB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28EB61-C1DE-3792-5E9F-7947F71CDA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B9083B-8A39-694F-E9E4-6DE1014A51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A513ED0-6A69-8803-5892-F3E1F721B40A}"/>
              </a:ext>
            </a:extLst>
          </p:cNvPr>
          <p:cNvSpPr>
            <a:spLocks noGrp="1"/>
          </p:cNvSpPr>
          <p:nvPr>
            <p:ph type="sldNum" sz="quarter" idx="5"/>
          </p:nvPr>
        </p:nvSpPr>
        <p:spPr/>
        <p:txBody>
          <a:bodyPr/>
          <a:lstStyle/>
          <a:p>
            <a:fld id="{ADCCD5AF-71CD-4C88-AC55-E7BE057B2D3C}" type="slidenum">
              <a:rPr lang="zh-CN" altLang="en-US" smtClean="0"/>
              <a:pPr/>
              <a:t>6</a:t>
            </a:fld>
            <a:endParaRPr lang="zh-CN" altLang="en-US"/>
          </a:p>
        </p:txBody>
      </p:sp>
    </p:spTree>
    <p:extLst>
      <p:ext uri="{BB962C8B-B14F-4D97-AF65-F5344CB8AC3E}">
        <p14:creationId xmlns:p14="http://schemas.microsoft.com/office/powerpoint/2010/main" val="41100447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7</a:t>
            </a:fld>
            <a:endParaRPr lang="zh-CN" altLang="en-US"/>
          </a:p>
        </p:txBody>
      </p:sp>
    </p:spTree>
    <p:extLst>
      <p:ext uri="{BB962C8B-B14F-4D97-AF65-F5344CB8AC3E}">
        <p14:creationId xmlns:p14="http://schemas.microsoft.com/office/powerpoint/2010/main" val="27509755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0D787-FC7D-FAD8-6C12-0F16D5FFEB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28EB61-C1DE-3792-5E9F-7947F71CDA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B9083B-8A39-694F-E9E4-6DE1014A51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A513ED0-6A69-8803-5892-F3E1F721B40A}"/>
              </a:ext>
            </a:extLst>
          </p:cNvPr>
          <p:cNvSpPr>
            <a:spLocks noGrp="1"/>
          </p:cNvSpPr>
          <p:nvPr>
            <p:ph type="sldNum" sz="quarter" idx="5"/>
          </p:nvPr>
        </p:nvSpPr>
        <p:spPr/>
        <p:txBody>
          <a:bodyPr/>
          <a:lstStyle/>
          <a:p>
            <a:fld id="{ADCCD5AF-71CD-4C88-AC55-E7BE057B2D3C}" type="slidenum">
              <a:rPr lang="zh-CN" altLang="en-US" smtClean="0"/>
              <a:pPr/>
              <a:t>8</a:t>
            </a:fld>
            <a:endParaRPr lang="zh-CN" altLang="en-US"/>
          </a:p>
        </p:txBody>
      </p:sp>
    </p:spTree>
    <p:extLst>
      <p:ext uri="{BB962C8B-B14F-4D97-AF65-F5344CB8AC3E}">
        <p14:creationId xmlns:p14="http://schemas.microsoft.com/office/powerpoint/2010/main" val="41100447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9</a:t>
            </a:fld>
            <a:endParaRPr lang="zh-CN" altLang="en-US"/>
          </a:p>
        </p:txBody>
      </p:sp>
    </p:spTree>
    <p:extLst>
      <p:ext uri="{BB962C8B-B14F-4D97-AF65-F5344CB8AC3E}">
        <p14:creationId xmlns:p14="http://schemas.microsoft.com/office/powerpoint/2010/main" val="34534483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0D787-FC7D-FAD8-6C12-0F16D5FFEB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28EB61-C1DE-3792-5E9F-7947F71CDA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B9083B-8A39-694F-E9E4-6DE1014A51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A513ED0-6A69-8803-5892-F3E1F721B40A}"/>
              </a:ext>
            </a:extLst>
          </p:cNvPr>
          <p:cNvSpPr>
            <a:spLocks noGrp="1"/>
          </p:cNvSpPr>
          <p:nvPr>
            <p:ph type="sldNum" sz="quarter" idx="5"/>
          </p:nvPr>
        </p:nvSpPr>
        <p:spPr/>
        <p:txBody>
          <a:bodyPr/>
          <a:lstStyle/>
          <a:p>
            <a:fld id="{ADCCD5AF-71CD-4C88-AC55-E7BE057B2D3C}" type="slidenum">
              <a:rPr lang="zh-CN" altLang="en-US" smtClean="0"/>
              <a:pPr/>
              <a:t>10</a:t>
            </a:fld>
            <a:endParaRPr lang="zh-CN" altLang="en-US"/>
          </a:p>
        </p:txBody>
      </p:sp>
    </p:spTree>
    <p:extLst>
      <p:ext uri="{BB962C8B-B14F-4D97-AF65-F5344CB8AC3E}">
        <p14:creationId xmlns:p14="http://schemas.microsoft.com/office/powerpoint/2010/main" val="41100447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11</a:t>
            </a:fld>
            <a:endParaRPr lang="zh-CN" altLang="en-US"/>
          </a:p>
        </p:txBody>
      </p:sp>
    </p:spTree>
    <p:extLst>
      <p:ext uri="{BB962C8B-B14F-4D97-AF65-F5344CB8AC3E}">
        <p14:creationId xmlns:p14="http://schemas.microsoft.com/office/powerpoint/2010/main" val="19499746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12</a:t>
            </a:fld>
            <a:endParaRPr lang="zh-CN" altLang="en-US"/>
          </a:p>
        </p:txBody>
      </p:sp>
    </p:spTree>
    <p:extLst>
      <p:ext uri="{BB962C8B-B14F-4D97-AF65-F5344CB8AC3E}">
        <p14:creationId xmlns:p14="http://schemas.microsoft.com/office/powerpoint/2010/main" val="6856811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10.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9C25D-EF20-84AD-D14D-2061BB41F0C7}"/>
              </a:ext>
            </a:extLst>
          </p:cNvPr>
          <p:cNvSpPr>
            <a:spLocks noGrp="1"/>
          </p:cNvSpPr>
          <p:nvPr>
            <p:ph type="ctrTitle"/>
          </p:nvPr>
        </p:nvSpPr>
        <p:spPr>
          <a:xfrm>
            <a:off x="505838" y="690351"/>
            <a:ext cx="8631677" cy="1928238"/>
          </a:xfrm>
          <a:prstGeom prst="rect">
            <a:avLst/>
          </a:prstGeom>
        </p:spPr>
        <p:txBody>
          <a:bodyPr anchor="b">
            <a:normAutofit/>
          </a:bodyPr>
          <a:lstStyle>
            <a:lvl1pPr algn="l">
              <a:defRPr sz="6600">
                <a:solidFill>
                  <a:schemeClr val="bg1"/>
                </a:solidFill>
                <a:latin typeface="Arial" panose="020B0604020202020204" pitchFamily="34" charset="0"/>
                <a:ea typeface="Apple Symbols" panose="02000000000000000000" pitchFamily="2" charset="-79"/>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917F9B5-9E18-407C-4D11-7AC3882D7047}"/>
              </a:ext>
            </a:extLst>
          </p:cNvPr>
          <p:cNvSpPr>
            <a:spLocks noGrp="1"/>
          </p:cNvSpPr>
          <p:nvPr>
            <p:ph type="subTitle" idx="1"/>
          </p:nvPr>
        </p:nvSpPr>
        <p:spPr>
          <a:xfrm>
            <a:off x="505838" y="5466944"/>
            <a:ext cx="6770451" cy="1391055"/>
          </a:xfrm>
        </p:spPr>
        <p:txBody>
          <a:bodyPr>
            <a:normAutofit/>
          </a:bodyPr>
          <a:lstStyle>
            <a:lvl1pPr marL="0" indent="0" algn="l">
              <a:buNone/>
              <a:defRPr sz="2800">
                <a:solidFill>
                  <a:srgbClr val="3647B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4">
            <a:extLst>
              <a:ext uri="{FF2B5EF4-FFF2-40B4-BE49-F238E27FC236}">
                <a16:creationId xmlns:a16="http://schemas.microsoft.com/office/drawing/2014/main" id="{B8FE23F0-45B9-4130-9361-256F0D871673}"/>
              </a:ext>
            </a:extLst>
          </p:cNvPr>
          <p:cNvPicPr>
            <a:picLocks noChangeAspect="1"/>
          </p:cNvPicPr>
          <p:nvPr userDrawn="1"/>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4139944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924193-02B9-9810-A50A-C323F20B00A2}"/>
              </a:ext>
            </a:extLst>
          </p:cNvPr>
          <p:cNvPicPr>
            <a:picLocks noChangeAspect="1"/>
          </p:cNvPicPr>
          <p:nvPr userDrawn="1"/>
        </p:nvPicPr>
        <p:blipFill>
          <a:blip r:embed="rId2"/>
          <a:stretch>
            <a:fillRect/>
          </a:stretch>
        </p:blipFill>
        <p:spPr>
          <a:xfrm>
            <a:off x="0" y="-16112"/>
            <a:ext cx="12192000" cy="6858000"/>
          </a:xfrm>
          <a:prstGeom prst="rect">
            <a:avLst/>
          </a:prstGeom>
        </p:spPr>
      </p:pic>
      <p:sp>
        <p:nvSpPr>
          <p:cNvPr id="2" name="Title 1">
            <a:extLst>
              <a:ext uri="{FF2B5EF4-FFF2-40B4-BE49-F238E27FC236}">
                <a16:creationId xmlns:a16="http://schemas.microsoft.com/office/drawing/2014/main" id="{FE7A35BE-2442-7C64-032F-EEC3B84E842D}"/>
              </a:ext>
            </a:extLst>
          </p:cNvPr>
          <p:cNvSpPr>
            <a:spLocks noGrp="1"/>
          </p:cNvSpPr>
          <p:nvPr>
            <p:ph type="title"/>
          </p:nvPr>
        </p:nvSpPr>
        <p:spPr>
          <a:xfrm>
            <a:off x="838200" y="730525"/>
            <a:ext cx="10515600" cy="2852737"/>
          </a:xfrm>
          <a:prstGeom prst="rect">
            <a:avLst/>
          </a:prstGeom>
        </p:spPr>
        <p:txBody>
          <a:bodyPr anchor="b"/>
          <a:lstStyle>
            <a:lvl1pPr>
              <a:defRPr sz="6000">
                <a:solidFill>
                  <a:srgbClr val="3647B6"/>
                </a:solidFill>
              </a:defRPr>
            </a:lvl1pPr>
          </a:lstStyle>
          <a:p>
            <a:r>
              <a:rPr lang="en-US"/>
              <a:t>Click to edit Master title style</a:t>
            </a:r>
          </a:p>
        </p:txBody>
      </p:sp>
      <p:sp>
        <p:nvSpPr>
          <p:cNvPr id="3" name="Text Placeholder 2">
            <a:extLst>
              <a:ext uri="{FF2B5EF4-FFF2-40B4-BE49-F238E27FC236}">
                <a16:creationId xmlns:a16="http://schemas.microsoft.com/office/drawing/2014/main" id="{9FD8DA3C-9A4F-10ED-C6D4-40AC09EDE511}"/>
              </a:ext>
            </a:extLst>
          </p:cNvPr>
          <p:cNvSpPr>
            <a:spLocks noGrp="1"/>
          </p:cNvSpPr>
          <p:nvPr>
            <p:ph type="body" idx="1"/>
          </p:nvPr>
        </p:nvSpPr>
        <p:spPr>
          <a:xfrm>
            <a:off x="838200" y="3712387"/>
            <a:ext cx="1051560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F8A65D87-AFBC-843E-1CA6-0F0D9EB66B62}"/>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pic>
        <p:nvPicPr>
          <p:cNvPr id="4" name="Picture 3">
            <a:extLst>
              <a:ext uri="{FF2B5EF4-FFF2-40B4-BE49-F238E27FC236}">
                <a16:creationId xmlns:a16="http://schemas.microsoft.com/office/drawing/2014/main" id="{63226EC7-76D4-B68C-C1D5-FD7555A1FB97}"/>
              </a:ext>
            </a:extLst>
          </p:cNvPr>
          <p:cNvPicPr>
            <a:picLocks noChangeAspect="1"/>
          </p:cNvPicPr>
          <p:nvPr userDrawn="1"/>
        </p:nvPicPr>
        <p:blipFill>
          <a:blip r:embed="rId3"/>
          <a:stretch>
            <a:fillRect/>
          </a:stretch>
        </p:blipFill>
        <p:spPr>
          <a:xfrm>
            <a:off x="0" y="0"/>
            <a:ext cx="12192000" cy="6857999"/>
          </a:xfrm>
          <a:prstGeom prst="rect">
            <a:avLst/>
          </a:prstGeom>
        </p:spPr>
      </p:pic>
    </p:spTree>
    <p:extLst>
      <p:ext uri="{BB962C8B-B14F-4D97-AF65-F5344CB8AC3E}">
        <p14:creationId xmlns:p14="http://schemas.microsoft.com/office/powerpoint/2010/main" val="30318614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213375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FE5DF1-48AB-E0EB-F43E-6ACA748DB739}"/>
              </a:ext>
            </a:extLst>
          </p:cNvPr>
          <p:cNvPicPr>
            <a:picLocks noChangeAspect="1"/>
          </p:cNvPicPr>
          <p:nvPr userDrawn="1"/>
        </p:nvPicPr>
        <p:blipFill>
          <a:blip r:embed="rId2"/>
          <a:stretch>
            <a:fillRect/>
          </a:stretch>
        </p:blipFill>
        <p:spPr>
          <a:xfrm>
            <a:off x="0" y="78605"/>
            <a:ext cx="12192000" cy="6858000"/>
          </a:xfrm>
          <a:prstGeom prst="rect">
            <a:avLst/>
          </a:prstGeom>
        </p:spPr>
      </p:pic>
      <p:sp>
        <p:nvSpPr>
          <p:cNvPr id="2" name="Title 1">
            <a:extLst>
              <a:ext uri="{FF2B5EF4-FFF2-40B4-BE49-F238E27FC236}">
                <a16:creationId xmlns:a16="http://schemas.microsoft.com/office/drawing/2014/main" id="{6A5A7959-19EC-57EE-7E3C-D0AA505DBDFA}"/>
              </a:ext>
            </a:extLst>
          </p:cNvPr>
          <p:cNvSpPr>
            <a:spLocks noGrp="1"/>
          </p:cNvSpPr>
          <p:nvPr>
            <p:ph type="title"/>
          </p:nvPr>
        </p:nvSpPr>
        <p:spPr>
          <a:xfrm>
            <a:off x="838200" y="2882157"/>
            <a:ext cx="10515600" cy="1093686"/>
          </a:xfrm>
          <a:prstGeom prst="rect">
            <a:avLst/>
          </a:prstGeom>
        </p:spPr>
        <p:txBody>
          <a:bodyPr>
            <a:normAutofit/>
          </a:bodyPr>
          <a:lstStyle>
            <a:lvl1pPr>
              <a:defRPr sz="6000">
                <a:solidFill>
                  <a:srgbClr val="3647B6"/>
                </a:solidFill>
              </a:defRPr>
            </a:lvl1pPr>
          </a:lstStyle>
          <a:p>
            <a:r>
              <a:rPr lang="en-US"/>
              <a:t>Click to edit Master title style</a:t>
            </a:r>
          </a:p>
        </p:txBody>
      </p:sp>
      <p:sp>
        <p:nvSpPr>
          <p:cNvPr id="3" name="TextBox 2">
            <a:extLst>
              <a:ext uri="{FF2B5EF4-FFF2-40B4-BE49-F238E27FC236}">
                <a16:creationId xmlns:a16="http://schemas.microsoft.com/office/drawing/2014/main" id="{220BCF7B-22B6-6253-4D64-9AD634D23090}"/>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pic>
        <p:nvPicPr>
          <p:cNvPr id="5" name="Picture 4">
            <a:extLst>
              <a:ext uri="{FF2B5EF4-FFF2-40B4-BE49-F238E27FC236}">
                <a16:creationId xmlns:a16="http://schemas.microsoft.com/office/drawing/2014/main" id="{A9C02484-58A6-CD79-BDFF-E6F7339885F3}"/>
              </a:ext>
            </a:extLst>
          </p:cNvPr>
          <p:cNvPicPr>
            <a:picLocks noChangeAspect="1"/>
          </p:cNvPicPr>
          <p:nvPr userDrawn="1"/>
        </p:nvPicPr>
        <p:blipFill>
          <a:blip r:embed="rId3"/>
          <a:stretch>
            <a:fillRect/>
          </a:stretch>
        </p:blipFill>
        <p:spPr>
          <a:xfrm>
            <a:off x="0" y="0"/>
            <a:ext cx="12192000" cy="6857999"/>
          </a:xfrm>
          <a:prstGeom prst="rect">
            <a:avLst/>
          </a:prstGeom>
        </p:spPr>
      </p:pic>
    </p:spTree>
    <p:extLst>
      <p:ext uri="{BB962C8B-B14F-4D97-AF65-F5344CB8AC3E}">
        <p14:creationId xmlns:p14="http://schemas.microsoft.com/office/powerpoint/2010/main" val="2524951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6" name="Picture 5" descr="Shape&#10;&#10;AI-generated content may be incorrect.">
            <a:extLst>
              <a:ext uri="{FF2B5EF4-FFF2-40B4-BE49-F238E27FC236}">
                <a16:creationId xmlns:a16="http://schemas.microsoft.com/office/drawing/2014/main" id="{A6104FB5-1528-7DE1-824E-7AD7C56D3D9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95598" dist="50800" dir="5400000" algn="ctr" rotWithShape="0">
              <a:srgbClr val="000000">
                <a:alpha val="2955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1838480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F0BC1E5-8CCE-BA2E-FCAF-D803E35C5BB4}"/>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pic>
        <p:nvPicPr>
          <p:cNvPr id="4" name="Picture 3">
            <a:extLst>
              <a:ext uri="{FF2B5EF4-FFF2-40B4-BE49-F238E27FC236}">
                <a16:creationId xmlns:a16="http://schemas.microsoft.com/office/drawing/2014/main" id="{CAA0E868-CBE3-2A09-6857-FDAAEC6ABAC1}"/>
              </a:ext>
            </a:extLst>
          </p:cNvPr>
          <p:cNvPicPr>
            <a:picLocks noChangeAspect="1"/>
          </p:cNvPicPr>
          <p:nvPr userDrawn="1"/>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3102960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Cover pa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图片 6" descr="ESE logo.">
            <a:extLst>
              <a:ext uri="{FF2B5EF4-FFF2-40B4-BE49-F238E27FC236}">
                <a16:creationId xmlns:a16="http://schemas.microsoft.com/office/drawing/2014/main" id="{C0409D6F-5022-4C54-A665-4417B8EF049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87316" y="5630644"/>
            <a:ext cx="2417368" cy="1175641"/>
          </a:xfrm>
          <a:prstGeom prst="rect">
            <a:avLst/>
          </a:prstGeom>
        </p:spPr>
      </p:pic>
      <p:pic>
        <p:nvPicPr>
          <p:cNvPr id="8" name="图片 7" descr="Massachusetts map.">
            <a:extLst>
              <a:ext uri="{FF2B5EF4-FFF2-40B4-BE49-F238E27FC236}">
                <a16:creationId xmlns:a16="http://schemas.microsoft.com/office/drawing/2014/main" id="{550F10F7-8704-4715-B443-EFB6D73BBCDA}"/>
              </a:ext>
            </a:extLst>
          </p:cNvPr>
          <p:cNvPicPr>
            <a:picLocks noChangeAspect="1"/>
          </p:cNvPicPr>
          <p:nvPr userDrawn="1"/>
        </p:nvPicPr>
        <p:blipFill>
          <a:blip r:embed="rId4" cstate="email">
            <a:duotone>
              <a:prstClr val="black"/>
              <a:schemeClr val="bg1">
                <a:lumMod val="65000"/>
                <a:tint val="45000"/>
                <a:satMod val="400000"/>
              </a:schemeClr>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tretch>
            <a:fillRect/>
          </a:stretch>
        </p:blipFill>
        <p:spPr>
          <a:xfrm>
            <a:off x="267128" y="1921878"/>
            <a:ext cx="4068567" cy="2563965"/>
          </a:xfrm>
          <a:prstGeom prst="rect">
            <a:avLst/>
          </a:prstGeom>
          <a:noFill/>
        </p:spPr>
      </p:pic>
      <p:sp>
        <p:nvSpPr>
          <p:cNvPr id="9" name="矩形 8" descr="Colored blackground box.">
            <a:extLst>
              <a:ext uri="{FF2B5EF4-FFF2-40B4-BE49-F238E27FC236}">
                <a16:creationId xmlns:a16="http://schemas.microsoft.com/office/drawing/2014/main" id="{7D512A3C-1A6C-4890-AAF3-6E19AD2E7913}"/>
              </a:ext>
            </a:extLst>
          </p:cNvPr>
          <p:cNvSpPr/>
          <p:nvPr userDrawn="1"/>
        </p:nvSpPr>
        <p:spPr>
          <a:xfrm>
            <a:off x="5301464" y="1921878"/>
            <a:ext cx="6890535" cy="258847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descr="Graphic bar.">
            <a:extLst>
              <a:ext uri="{FF2B5EF4-FFF2-40B4-BE49-F238E27FC236}">
                <a16:creationId xmlns:a16="http://schemas.microsoft.com/office/drawing/2014/main" id="{72CE4073-084A-4342-853D-A4762D8A1AC4}"/>
              </a:ext>
            </a:extLst>
          </p:cNvPr>
          <p:cNvSpPr/>
          <p:nvPr userDrawn="1"/>
        </p:nvSpPr>
        <p:spPr>
          <a:xfrm>
            <a:off x="4952999" y="1921878"/>
            <a:ext cx="173182" cy="258847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A16031F9-E14B-462C-B8F1-B51AFEC42CFC}"/>
              </a:ext>
            </a:extLst>
          </p:cNvPr>
          <p:cNvSpPr>
            <a:spLocks noGrp="1"/>
          </p:cNvSpPr>
          <p:nvPr>
            <p:ph type="ctrTitle" hasCustomPrompt="1"/>
          </p:nvPr>
        </p:nvSpPr>
        <p:spPr>
          <a:xfrm>
            <a:off x="5406654" y="1958196"/>
            <a:ext cx="6678954" cy="1656272"/>
          </a:xfrm>
          <a:noFill/>
        </p:spPr>
        <p:txBody>
          <a:bodyPr wrap="square" rtlCol="0">
            <a:noAutofit/>
          </a:bodyPr>
          <a:lstStyle>
            <a:lvl1pPr>
              <a:defRPr lang="zh-CN" altLang="en-US" sz="4000" b="0" dirty="0">
                <a:solidFill>
                  <a:schemeClr val="bg1"/>
                </a:solidFill>
                <a:latin typeface="Segoe" panose="020B0503040204020203" pitchFamily="34" charset="0"/>
                <a:ea typeface="+mn-ea"/>
                <a:cs typeface="Segoe" panose="020B0503040204020203" pitchFamily="34" charset="0"/>
              </a:defRPr>
            </a:lvl1pPr>
          </a:lstStyle>
          <a:p>
            <a:pPr marL="0" lvl="0"/>
            <a:r>
              <a:rPr lang="en-US" altLang="zh-CN"/>
              <a:t>Place Main Title Here</a:t>
            </a:r>
            <a:endParaRPr lang="zh-CN" altLang="en-US"/>
          </a:p>
        </p:txBody>
      </p:sp>
      <p:sp>
        <p:nvSpPr>
          <p:cNvPr id="3" name="副标题 2">
            <a:extLst>
              <a:ext uri="{FF2B5EF4-FFF2-40B4-BE49-F238E27FC236}">
                <a16:creationId xmlns:a16="http://schemas.microsoft.com/office/drawing/2014/main" id="{1DDA73CA-A448-4132-A3BC-CF4C9ED91A3B}"/>
              </a:ext>
            </a:extLst>
          </p:cNvPr>
          <p:cNvSpPr>
            <a:spLocks noGrp="1"/>
          </p:cNvSpPr>
          <p:nvPr>
            <p:ph type="subTitle" idx="1" hasCustomPrompt="1"/>
          </p:nvPr>
        </p:nvSpPr>
        <p:spPr>
          <a:xfrm>
            <a:off x="5417389" y="3650895"/>
            <a:ext cx="6659592" cy="826214"/>
          </a:xfrm>
          <a:noFill/>
        </p:spPr>
        <p:txBody>
          <a:bodyPr wrap="square" rtlCol="0" anchor="t" anchorCtr="0">
            <a:noAutofit/>
          </a:bodyPr>
          <a:lstStyle>
            <a:lvl1pPr marL="0" indent="0">
              <a:buNone/>
              <a:defRPr lang="zh-CN" altLang="en-US" sz="2400" dirty="0">
                <a:solidFill>
                  <a:schemeClr val="bg1"/>
                </a:solidFill>
                <a:latin typeface="Segoe" panose="020B0503040204020203" pitchFamily="34" charset="0"/>
                <a:cs typeface="Segoe" panose="020B0503040204020203" pitchFamily="34" charset="0"/>
              </a:defRPr>
            </a:lvl1pPr>
          </a:lstStyle>
          <a:p>
            <a:pPr marL="0" lvl="0"/>
            <a:r>
              <a:rPr lang="en-US" altLang="zh-CN"/>
              <a:t>Place Subtitle/Host/Date</a:t>
            </a:r>
            <a:r>
              <a:rPr lang="zh-CN" altLang="en-US"/>
              <a:t> </a:t>
            </a:r>
            <a:r>
              <a:rPr lang="en-US" altLang="zh-CN"/>
              <a:t>Here</a:t>
            </a:r>
            <a:endParaRPr lang="zh-CN" altLang="en-US"/>
          </a:p>
        </p:txBody>
      </p:sp>
    </p:spTree>
    <p:extLst>
      <p:ext uri="{BB962C8B-B14F-4D97-AF65-F5344CB8AC3E}">
        <p14:creationId xmlns:p14="http://schemas.microsoft.com/office/powerpoint/2010/main" val="1534078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ver page 2">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图片 6" descr="ESE logo.">
            <a:extLst>
              <a:ext uri="{FF2B5EF4-FFF2-40B4-BE49-F238E27FC236}">
                <a16:creationId xmlns:a16="http://schemas.microsoft.com/office/drawing/2014/main" id="{C0409D6F-5022-4C54-A665-4417B8EF049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87316" y="5630644"/>
            <a:ext cx="2417368" cy="1175641"/>
          </a:xfrm>
          <a:prstGeom prst="rect">
            <a:avLst/>
          </a:prstGeom>
        </p:spPr>
      </p:pic>
      <p:pic>
        <p:nvPicPr>
          <p:cNvPr id="8" name="图片 7" descr="Massachusetts map.">
            <a:extLst>
              <a:ext uri="{FF2B5EF4-FFF2-40B4-BE49-F238E27FC236}">
                <a16:creationId xmlns:a16="http://schemas.microsoft.com/office/drawing/2014/main" id="{550F10F7-8704-4715-B443-EFB6D73BBCDA}"/>
              </a:ext>
            </a:extLst>
          </p:cNvPr>
          <p:cNvPicPr>
            <a:picLocks noChangeAspect="1"/>
          </p:cNvPicPr>
          <p:nvPr userDrawn="1"/>
        </p:nvPicPr>
        <p:blipFill>
          <a:blip r:embed="rId4" cstate="email">
            <a:duotone>
              <a:prstClr val="black"/>
              <a:schemeClr val="bg1">
                <a:lumMod val="65000"/>
                <a:tint val="45000"/>
                <a:satMod val="400000"/>
              </a:schemeClr>
            </a:duotone>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a:ext>
            </a:extLst>
          </a:blip>
          <a:stretch>
            <a:fillRect/>
          </a:stretch>
        </p:blipFill>
        <p:spPr>
          <a:xfrm>
            <a:off x="267128" y="1921878"/>
            <a:ext cx="4068567" cy="2563965"/>
          </a:xfrm>
          <a:prstGeom prst="rect">
            <a:avLst/>
          </a:prstGeom>
          <a:noFill/>
        </p:spPr>
      </p:pic>
      <p:sp>
        <p:nvSpPr>
          <p:cNvPr id="9" name="矩形 8" descr="Colored blackground box.">
            <a:extLst>
              <a:ext uri="{FF2B5EF4-FFF2-40B4-BE49-F238E27FC236}">
                <a16:creationId xmlns:a16="http://schemas.microsoft.com/office/drawing/2014/main" id="{7D512A3C-1A6C-4890-AAF3-6E19AD2E7913}"/>
              </a:ext>
            </a:extLst>
          </p:cNvPr>
          <p:cNvSpPr/>
          <p:nvPr userDrawn="1"/>
        </p:nvSpPr>
        <p:spPr>
          <a:xfrm>
            <a:off x="5301464" y="1921878"/>
            <a:ext cx="6890535" cy="258847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descr="Graphic bar.">
            <a:extLst>
              <a:ext uri="{FF2B5EF4-FFF2-40B4-BE49-F238E27FC236}">
                <a16:creationId xmlns:a16="http://schemas.microsoft.com/office/drawing/2014/main" id="{72CE4073-084A-4342-853D-A4762D8A1AC4}"/>
              </a:ext>
            </a:extLst>
          </p:cNvPr>
          <p:cNvSpPr/>
          <p:nvPr userDrawn="1"/>
        </p:nvSpPr>
        <p:spPr>
          <a:xfrm>
            <a:off x="4952999" y="1921878"/>
            <a:ext cx="173182" cy="2588477"/>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20">
            <a:extLst>
              <a:ext uri="{FF2B5EF4-FFF2-40B4-BE49-F238E27FC236}">
                <a16:creationId xmlns:a16="http://schemas.microsoft.com/office/drawing/2014/main" id="{8E1396B4-19B0-464B-B28D-6834EE0C27C9}"/>
              </a:ext>
            </a:extLst>
          </p:cNvPr>
          <p:cNvSpPr txBox="1"/>
          <p:nvPr userDrawn="1"/>
        </p:nvSpPr>
        <p:spPr>
          <a:xfrm>
            <a:off x="5417537" y="2189724"/>
            <a:ext cx="6672942" cy="2062103"/>
          </a:xfrm>
          <a:prstGeom prst="rect">
            <a:avLst/>
          </a:prstGeom>
          <a:noFill/>
        </p:spPr>
        <p:txBody>
          <a:bodyPr wrap="square" rtlCol="0">
            <a:noAutofit/>
          </a:bodyPr>
          <a:lstStyle/>
          <a:p>
            <a:r>
              <a:rPr lang="en-US" altLang="zh-CN" sz="3200">
                <a:solidFill>
                  <a:schemeClr val="bg1"/>
                </a:solidFill>
                <a:latin typeface="Segoe SemiBold" panose="020B0703040204020203" pitchFamily="34" charset="0"/>
                <a:cs typeface="Segoe SemiBold" panose="020B0703040204020203" pitchFamily="34" charset="0"/>
              </a:rPr>
              <a:t>Place Your Very Pearson Access Very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a:t>
            </a:r>
            <a:r>
              <a:rPr lang="en-US" altLang="zh-CN" sz="3200" err="1">
                <a:solidFill>
                  <a:schemeClr val="bg1"/>
                </a:solidFill>
                <a:latin typeface="Segoe SemiBold" panose="020B0703040204020203" pitchFamily="34" charset="0"/>
                <a:cs typeface="Segoe SemiBold" panose="020B0703040204020203" pitchFamily="34" charset="0"/>
              </a:rPr>
              <a:t>Very</a:t>
            </a:r>
            <a:r>
              <a:rPr lang="en-US" altLang="zh-CN" sz="3200">
                <a:solidFill>
                  <a:schemeClr val="bg1"/>
                </a:solidFill>
                <a:latin typeface="Segoe SemiBold" panose="020B0703040204020203" pitchFamily="34" charset="0"/>
                <a:cs typeface="Segoe SemiBold" panose="020B0703040204020203" pitchFamily="34" charset="0"/>
              </a:rPr>
              <a:t> Long Main Title Here</a:t>
            </a:r>
            <a:endParaRPr lang="zh-CN" altLang="en-US" sz="3200">
              <a:solidFill>
                <a:schemeClr val="bg1"/>
              </a:solidFill>
              <a:latin typeface="Segoe SemiBold" panose="020B0703040204020203" pitchFamily="34" charset="0"/>
              <a:cs typeface="Segoe SemiBold" panose="020B0703040204020203" pitchFamily="34" charset="0"/>
            </a:endParaRPr>
          </a:p>
        </p:txBody>
      </p:sp>
      <p:sp>
        <p:nvSpPr>
          <p:cNvPr id="12" name="文本框 21">
            <a:extLst>
              <a:ext uri="{FF2B5EF4-FFF2-40B4-BE49-F238E27FC236}">
                <a16:creationId xmlns:a16="http://schemas.microsoft.com/office/drawing/2014/main" id="{A6AA5C36-C54D-41A3-A64E-9114483887CE}"/>
              </a:ext>
            </a:extLst>
          </p:cNvPr>
          <p:cNvSpPr txBox="1"/>
          <p:nvPr userDrawn="1"/>
        </p:nvSpPr>
        <p:spPr>
          <a:xfrm>
            <a:off x="5417537" y="4552460"/>
            <a:ext cx="6672942" cy="461665"/>
          </a:xfrm>
          <a:prstGeom prst="rect">
            <a:avLst/>
          </a:prstGeom>
          <a:noFill/>
        </p:spPr>
        <p:txBody>
          <a:bodyPr wrap="square" rtlCol="0">
            <a:noAutofit/>
          </a:bodyPr>
          <a:lstStyle/>
          <a:p>
            <a:r>
              <a:rPr lang="en-US" altLang="zh-CN" sz="2400">
                <a:solidFill>
                  <a:schemeClr val="accent1">
                    <a:lumMod val="50000"/>
                  </a:schemeClr>
                </a:solidFill>
                <a:latin typeface="Segoe" panose="020B0503040204020203" pitchFamily="34" charset="0"/>
                <a:cs typeface="Segoe" panose="020B0503040204020203" pitchFamily="34" charset="0"/>
              </a:rPr>
              <a:t>Place Subtitle/Host/Date Here</a:t>
            </a:r>
            <a:endParaRPr lang="zh-CN" altLang="en-US" sz="2400">
              <a:solidFill>
                <a:schemeClr val="accent1">
                  <a:lumMod val="50000"/>
                </a:schemeClr>
              </a:solidFill>
              <a:latin typeface="Segoe" panose="020B0503040204020203" pitchFamily="34" charset="0"/>
              <a:cs typeface="Segoe" panose="020B0503040204020203" pitchFamily="34" charset="0"/>
            </a:endParaRPr>
          </a:p>
        </p:txBody>
      </p:sp>
    </p:spTree>
    <p:extLst>
      <p:ext uri="{BB962C8B-B14F-4D97-AF65-F5344CB8AC3E}">
        <p14:creationId xmlns:p14="http://schemas.microsoft.com/office/powerpoint/2010/main" val="15340788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Content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矩形 4" descr="Colored background box.">
            <a:extLst>
              <a:ext uri="{FF2B5EF4-FFF2-40B4-BE49-F238E27FC236}">
                <a16:creationId xmlns:a16="http://schemas.microsoft.com/office/drawing/2014/main" id="{70FF4C12-B5A4-42EB-A0E1-FD89DCFAC495}"/>
              </a:ext>
            </a:extLst>
          </p:cNvPr>
          <p:cNvSpPr/>
          <p:nvPr userDrawn="1"/>
        </p:nvSpPr>
        <p:spPr>
          <a:xfrm>
            <a:off x="1" y="-1"/>
            <a:ext cx="2807594" cy="6858001"/>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079583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Secti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矩形 4" descr="Colored background box.">
            <a:extLst>
              <a:ext uri="{FF2B5EF4-FFF2-40B4-BE49-F238E27FC236}">
                <a16:creationId xmlns:a16="http://schemas.microsoft.com/office/drawing/2014/main" id="{70FF4C12-B5A4-42EB-A0E1-FD89DCFAC495}"/>
              </a:ext>
            </a:extLst>
          </p:cNvPr>
          <p:cNvSpPr/>
          <p:nvPr userDrawn="1"/>
        </p:nvSpPr>
        <p:spPr>
          <a:xfrm>
            <a:off x="1" y="1948543"/>
            <a:ext cx="2034861" cy="2002971"/>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31075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ext-one column bullet points">
    <p:spTree>
      <p:nvGrpSpPr>
        <p:cNvPr id="1" name=""/>
        <p:cNvGrpSpPr/>
        <p:nvPr/>
      </p:nvGrpSpPr>
      <p:grpSpPr>
        <a:xfrm>
          <a:off x="0" y="0"/>
          <a:ext cx="0" cy="0"/>
          <a:chOff x="0" y="0"/>
          <a:chExt cx="0" cy="0"/>
        </a:xfrm>
      </p:grpSpPr>
      <p:pic>
        <p:nvPicPr>
          <p:cNvPr id="8" name="图片 7" descr="The star in the ESE logo.">
            <a:extLst>
              <a:ext uri="{FF2B5EF4-FFF2-40B4-BE49-F238E27FC236}">
                <a16:creationId xmlns:a16="http://schemas.microsoft.com/office/drawing/2014/main" id="{0A84CDFA-79F7-4BA0-98A7-CE6AD7E69B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7" name="矩形 6" descr="Colored background box.">
            <a:extLst>
              <a:ext uri="{FF2B5EF4-FFF2-40B4-BE49-F238E27FC236}">
                <a16:creationId xmlns:a16="http://schemas.microsoft.com/office/drawing/2014/main" id="{A875BDB0-8CE9-4FCF-818B-C21A2BF5A21B}"/>
              </a:ext>
            </a:extLst>
          </p:cNvPr>
          <p:cNvSpPr/>
          <p:nvPr userDrawn="1"/>
        </p:nvSpPr>
        <p:spPr>
          <a:xfrm>
            <a:off x="0" y="212726"/>
            <a:ext cx="250371" cy="832304"/>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descr="Colored backgrouond box.">
            <a:extLst>
              <a:ext uri="{FF2B5EF4-FFF2-40B4-BE49-F238E27FC236}">
                <a16:creationId xmlns:a16="http://schemas.microsoft.com/office/drawing/2014/main" id="{5DF00629-F578-459E-B808-C056CC098EE1}"/>
              </a:ext>
            </a:extLst>
          </p:cNvPr>
          <p:cNvSpPr/>
          <p:nvPr userDrawn="1"/>
        </p:nvSpPr>
        <p:spPr>
          <a:xfrm>
            <a:off x="435429" y="212727"/>
            <a:ext cx="11756571" cy="83230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73DEFAAE-AB64-48F2-AA3E-533A2C1271E0}"/>
              </a:ext>
            </a:extLst>
          </p:cNvPr>
          <p:cNvSpPr>
            <a:spLocks noGrp="1"/>
          </p:cNvSpPr>
          <p:nvPr>
            <p:ph type="title" hasCustomPrompt="1"/>
          </p:nvPr>
        </p:nvSpPr>
        <p:spPr>
          <a:xfrm>
            <a:off x="567743" y="288925"/>
            <a:ext cx="11370972" cy="679905"/>
          </a:xfrm>
        </p:spPr>
        <p:txBody>
          <a:bodyPr>
            <a:noAutofit/>
          </a:bodyPr>
          <a:lstStyle>
            <a:lvl1pPr>
              <a:defRPr sz="3000">
                <a:solidFill>
                  <a:schemeClr val="bg1"/>
                </a:solidFill>
                <a:latin typeface="Segoe UI Semibold" panose="020B0702040204020203" pitchFamily="34" charset="0"/>
                <a:cs typeface="Segoe UI Semibold" panose="020B0702040204020203" pitchFamily="34" charset="0"/>
              </a:defRPr>
            </a:lvl1pPr>
          </a:lstStyle>
          <a:p>
            <a:r>
              <a:rPr lang="en-US" altLang="zh-CN"/>
              <a:t>Click here to edit title</a:t>
            </a:r>
            <a:endParaRPr lang="zh-CN" altLang="en-US"/>
          </a:p>
        </p:txBody>
      </p:sp>
      <p:sp>
        <p:nvSpPr>
          <p:cNvPr id="3" name="内容占位符 2">
            <a:extLst>
              <a:ext uri="{FF2B5EF4-FFF2-40B4-BE49-F238E27FC236}">
                <a16:creationId xmlns:a16="http://schemas.microsoft.com/office/drawing/2014/main" id="{35FFD893-9645-4ABA-BC18-4957569298FB}"/>
              </a:ext>
            </a:extLst>
          </p:cNvPr>
          <p:cNvSpPr>
            <a:spLocks noGrp="1"/>
          </p:cNvSpPr>
          <p:nvPr>
            <p:ph idx="1" hasCustomPrompt="1"/>
          </p:nvPr>
        </p:nvSpPr>
        <p:spPr>
          <a:xfrm>
            <a:off x="567743" y="1230403"/>
            <a:ext cx="11370972" cy="5049746"/>
          </a:xfrm>
        </p:spPr>
        <p:txBody>
          <a:bodyPr>
            <a:noAutofit/>
          </a:bodyPr>
          <a:lstStyle>
            <a:lvl1pPr marL="228600" indent="-228600">
              <a:lnSpc>
                <a:spcPct val="100000"/>
              </a:lnSpc>
              <a:spcAft>
                <a:spcPts val="0"/>
              </a:spcAft>
              <a:buClr>
                <a:srgbClr val="E38526"/>
              </a:buClr>
              <a:buFont typeface="Arial" panose="020B0604020202020204" pitchFamily="34" charset="0"/>
              <a:buChar char="•"/>
              <a:defRPr sz="3200" baseline="0">
                <a:solidFill>
                  <a:schemeClr val="accent1">
                    <a:lumMod val="50000"/>
                  </a:schemeClr>
                </a:solidFill>
                <a:latin typeface="Segoe UI" panose="020B0502040204020203" pitchFamily="34" charset="0"/>
                <a:cs typeface="Segoe UI" panose="020B0502040204020203" pitchFamily="34" charset="0"/>
              </a:defRPr>
            </a:lvl1pPr>
            <a:lvl2pPr marL="736600" indent="-279400">
              <a:lnSpc>
                <a:spcPct val="100000"/>
              </a:lnSpc>
              <a:spcAft>
                <a:spcPts val="0"/>
              </a:spcAft>
              <a:buClr>
                <a:srgbClr val="E38526"/>
              </a:buClr>
              <a:buFont typeface="Courier New" panose="02070309020205020404" pitchFamily="49" charset="0"/>
              <a:buChar char="o"/>
              <a:defRPr sz="2800">
                <a:solidFill>
                  <a:schemeClr val="accent1">
                    <a:lumMod val="50000"/>
                  </a:schemeClr>
                </a:solidFill>
                <a:latin typeface="Segoe UI" panose="020B0502040204020203" pitchFamily="34" charset="0"/>
                <a:cs typeface="Segoe UI" panose="020B0502040204020203" pitchFamily="34" charset="0"/>
              </a:defRPr>
            </a:lvl2pPr>
            <a:lvl3pPr marL="1143000" indent="-228600">
              <a:lnSpc>
                <a:spcPct val="100000"/>
              </a:lnSpc>
              <a:spcAft>
                <a:spcPts val="0"/>
              </a:spcAft>
              <a:buClr>
                <a:srgbClr val="E38526"/>
              </a:buClr>
              <a:buFont typeface="Wingdings" panose="05000000000000000000" pitchFamily="2" charset="2"/>
              <a:buChar char="§"/>
              <a:defRPr sz="2400">
                <a:solidFill>
                  <a:schemeClr val="accent1">
                    <a:lumMod val="50000"/>
                  </a:schemeClr>
                </a:solidFill>
                <a:latin typeface="Segoe UI" panose="020B0502040204020203" pitchFamily="34" charset="0"/>
                <a:cs typeface="Segoe UI" panose="020B0502040204020203" pitchFamily="34" charset="0"/>
              </a:defRPr>
            </a:lvl3pPr>
            <a:lvl4pPr marL="1651000" indent="-279400">
              <a:lnSpc>
                <a:spcPct val="100000"/>
              </a:lnSpc>
              <a:spcAft>
                <a:spcPts val="0"/>
              </a:spcAft>
              <a:buClr>
                <a:srgbClr val="E38526"/>
              </a:buClr>
              <a:buFont typeface="Wingdings" panose="05000000000000000000" pitchFamily="2" charset="2"/>
              <a:buChar char="Ø"/>
              <a:defRPr sz="2000">
                <a:solidFill>
                  <a:schemeClr val="accent1">
                    <a:lumMod val="50000"/>
                  </a:schemeClr>
                </a:solidFill>
                <a:latin typeface="Segoe UI" panose="020B0502040204020203" pitchFamily="34" charset="0"/>
                <a:cs typeface="Segoe UI" panose="020B0502040204020203" pitchFamily="34" charset="0"/>
              </a:defRPr>
            </a:lvl4pPr>
            <a:lvl5pPr marL="2116138" indent="-287338">
              <a:lnSpc>
                <a:spcPct val="100000"/>
              </a:lnSpc>
              <a:spcAft>
                <a:spcPts val="0"/>
              </a:spcAft>
              <a:buClr>
                <a:srgbClr val="E38526"/>
              </a:buClr>
              <a:buFont typeface="Wingdings" panose="05000000000000000000" pitchFamily="2" charset="2"/>
              <a:buChar char="v"/>
              <a:defRPr sz="2000" baseline="0">
                <a:solidFill>
                  <a:schemeClr val="accent1">
                    <a:lumMod val="50000"/>
                  </a:schemeClr>
                </a:solidFill>
                <a:latin typeface="Segoe UI" panose="020B0502040204020203" pitchFamily="34" charset="0"/>
                <a:cs typeface="Segoe UI" panose="020B0502040204020203" pitchFamily="34" charset="0"/>
              </a:defRPr>
            </a:lvl5pPr>
          </a:lstStyle>
          <a:p>
            <a:pPr lvl="0"/>
            <a:r>
              <a:rPr lang="en-US" altLang="zh-CN"/>
              <a:t>Click here to edit bullet points</a:t>
            </a:r>
            <a:endParaRPr lang="zh-CN" altLang="en-US"/>
          </a:p>
          <a:p>
            <a:pPr lvl="1"/>
            <a:r>
              <a:rPr lang="en-US" altLang="zh-CN"/>
              <a:t>Second level</a:t>
            </a:r>
            <a:endParaRPr lang="zh-CN" altLang="en-US"/>
          </a:p>
          <a:p>
            <a:pPr lvl="2"/>
            <a:r>
              <a:rPr lang="en-US" altLang="zh-CN"/>
              <a:t>Third level</a:t>
            </a:r>
            <a:endParaRPr lang="zh-CN" altLang="en-US"/>
          </a:p>
          <a:p>
            <a:pPr lvl="3"/>
            <a:r>
              <a:rPr lang="en-US" altLang="zh-CN"/>
              <a:t>Fourth level</a:t>
            </a:r>
            <a:endParaRPr lang="zh-CN" altLang="en-US"/>
          </a:p>
          <a:p>
            <a:pPr lvl="4"/>
            <a:r>
              <a:rPr lang="en-US" altLang="zh-CN"/>
              <a:t>Fifth level</a:t>
            </a:r>
            <a:endParaRPr lang="zh-CN" altLang="en-US"/>
          </a:p>
        </p:txBody>
      </p:sp>
      <p:sp>
        <p:nvSpPr>
          <p:cNvPr id="12" name="Slide Number Placeholder 11"/>
          <p:cNvSpPr>
            <a:spLocks noGrp="1"/>
          </p:cNvSpPr>
          <p:nvPr>
            <p:ph type="sldNum" sz="quarter" idx="12"/>
          </p:nvPr>
        </p:nvSpPr>
        <p:spPr/>
        <p:txBody>
          <a:bodyPr/>
          <a:lstStyle>
            <a:lvl1pPr>
              <a:defRPr>
                <a:solidFill>
                  <a:schemeClr val="tx1"/>
                </a:solidFill>
              </a:defRPr>
            </a:lvl1pPr>
          </a:lstStyle>
          <a:p>
            <a:fld id="{FF27229C-EC7B-4063-A33B-28A5E87E32ED}" type="slidenum">
              <a:rPr lang="zh-CN" altLang="en-US" smtClean="0"/>
              <a:pPr/>
              <a:t>‹#›</a:t>
            </a:fld>
            <a:endParaRPr lang="zh-CN" altLang="en-US"/>
          </a:p>
        </p:txBody>
      </p:sp>
      <p:sp>
        <p:nvSpPr>
          <p:cNvPr id="4" name="TextBox 3"/>
          <p:cNvSpPr txBox="1"/>
          <p:nvPr userDrawn="1"/>
        </p:nvSpPr>
        <p:spPr>
          <a:xfrm>
            <a:off x="250371" y="6356350"/>
            <a:ext cx="7713372" cy="369332"/>
          </a:xfrm>
          <a:prstGeom prst="rect">
            <a:avLst/>
          </a:prstGeom>
          <a:noFill/>
        </p:spPr>
        <p:txBody>
          <a:bodyPr wrap="square" rtlCol="0">
            <a:spAutoFit/>
          </a:bodyPr>
          <a:lstStyle/>
          <a:p>
            <a:r>
              <a:rPr lang="en-US" sz="1200" kern="1200">
                <a:solidFill>
                  <a:schemeClr val="tx1">
                    <a:tint val="75000"/>
                  </a:schemeClr>
                </a:solidFill>
                <a:latin typeface="Segoe"/>
                <a:ea typeface="+mn-ea"/>
                <a:cs typeface="+mn-cs"/>
              </a:rPr>
              <a:t>Massachusetts Department of</a:t>
            </a:r>
            <a:r>
              <a:rPr lang="en-US" baseline="0">
                <a:latin typeface="Segoe"/>
              </a:rPr>
              <a:t> </a:t>
            </a:r>
            <a:r>
              <a:rPr lang="en-US" sz="1200" kern="1200">
                <a:solidFill>
                  <a:schemeClr val="tx1">
                    <a:tint val="75000"/>
                  </a:schemeClr>
                </a:solidFill>
                <a:latin typeface="Segoe"/>
                <a:ea typeface="+mn-ea"/>
                <a:cs typeface="+mn-cs"/>
              </a:rPr>
              <a:t>Elementary</a:t>
            </a:r>
            <a:r>
              <a:rPr lang="en-US" baseline="0">
                <a:latin typeface="Segoe"/>
              </a:rPr>
              <a:t> </a:t>
            </a:r>
            <a:r>
              <a:rPr lang="en-US" sz="1200" kern="1200">
                <a:solidFill>
                  <a:schemeClr val="tx1">
                    <a:tint val="75000"/>
                  </a:schemeClr>
                </a:solidFill>
                <a:latin typeface="Segoe"/>
                <a:ea typeface="+mn-ea"/>
                <a:cs typeface="+mn-cs"/>
              </a:rPr>
              <a:t>and</a:t>
            </a:r>
            <a:r>
              <a:rPr lang="en-US" baseline="0">
                <a:latin typeface="Segoe"/>
              </a:rPr>
              <a:t> </a:t>
            </a:r>
            <a:r>
              <a:rPr lang="en-US" sz="1200" kern="1200">
                <a:solidFill>
                  <a:schemeClr val="tx1">
                    <a:tint val="75000"/>
                  </a:schemeClr>
                </a:solidFill>
                <a:latin typeface="Segoe"/>
                <a:ea typeface="+mn-ea"/>
                <a:cs typeface="+mn-cs"/>
              </a:rPr>
              <a:t>Secondary</a:t>
            </a:r>
            <a:r>
              <a:rPr lang="en-US" baseline="0">
                <a:latin typeface="Segoe"/>
              </a:rPr>
              <a:t> </a:t>
            </a:r>
            <a:r>
              <a:rPr lang="en-US" sz="1200" kern="1200">
                <a:solidFill>
                  <a:schemeClr val="tx1">
                    <a:tint val="75000"/>
                  </a:schemeClr>
                </a:solidFill>
                <a:latin typeface="Segoe"/>
                <a:ea typeface="+mn-ea"/>
                <a:cs typeface="+mn-cs"/>
              </a:rPr>
              <a:t>Education</a:t>
            </a:r>
          </a:p>
        </p:txBody>
      </p:sp>
    </p:spTree>
    <p:extLst>
      <p:ext uri="{BB962C8B-B14F-4D97-AF65-F5344CB8AC3E}">
        <p14:creationId xmlns:p14="http://schemas.microsoft.com/office/powerpoint/2010/main" val="14915131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ext-one column numbering list">
    <p:spTree>
      <p:nvGrpSpPr>
        <p:cNvPr id="1" name=""/>
        <p:cNvGrpSpPr/>
        <p:nvPr/>
      </p:nvGrpSpPr>
      <p:grpSpPr>
        <a:xfrm>
          <a:off x="0" y="0"/>
          <a:ext cx="0" cy="0"/>
          <a:chOff x="0" y="0"/>
          <a:chExt cx="0" cy="0"/>
        </a:xfrm>
      </p:grpSpPr>
      <p:pic>
        <p:nvPicPr>
          <p:cNvPr id="8" name="图片 7" descr="The star in the ESE logo">
            <a:extLst>
              <a:ext uri="{FF2B5EF4-FFF2-40B4-BE49-F238E27FC236}">
                <a16:creationId xmlns:a16="http://schemas.microsoft.com/office/drawing/2014/main" id="{0A84CDFA-79F7-4BA0-98A7-CE6AD7E69B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7" name="矩形 6" descr="Colored background box.">
            <a:extLst>
              <a:ext uri="{FF2B5EF4-FFF2-40B4-BE49-F238E27FC236}">
                <a16:creationId xmlns:a16="http://schemas.microsoft.com/office/drawing/2014/main" id="{A875BDB0-8CE9-4FCF-818B-C21A2BF5A21B}"/>
              </a:ext>
            </a:extLst>
          </p:cNvPr>
          <p:cNvSpPr/>
          <p:nvPr userDrawn="1"/>
        </p:nvSpPr>
        <p:spPr>
          <a:xfrm>
            <a:off x="0" y="212726"/>
            <a:ext cx="250371" cy="832304"/>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descr="Colored background box.">
            <a:extLst>
              <a:ext uri="{FF2B5EF4-FFF2-40B4-BE49-F238E27FC236}">
                <a16:creationId xmlns:a16="http://schemas.microsoft.com/office/drawing/2014/main" id="{5DF00629-F578-459E-B808-C056CC098EE1}"/>
              </a:ext>
            </a:extLst>
          </p:cNvPr>
          <p:cNvSpPr/>
          <p:nvPr userDrawn="1"/>
        </p:nvSpPr>
        <p:spPr>
          <a:xfrm>
            <a:off x="435429" y="212727"/>
            <a:ext cx="11756571" cy="83230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a:extLst>
              <a:ext uri="{FF2B5EF4-FFF2-40B4-BE49-F238E27FC236}">
                <a16:creationId xmlns:a16="http://schemas.microsoft.com/office/drawing/2014/main" id="{73DEFAAE-AB64-48F2-AA3E-533A2C1271E0}"/>
              </a:ext>
            </a:extLst>
          </p:cNvPr>
          <p:cNvSpPr>
            <a:spLocks noGrp="1"/>
          </p:cNvSpPr>
          <p:nvPr>
            <p:ph type="title" hasCustomPrompt="1"/>
          </p:nvPr>
        </p:nvSpPr>
        <p:spPr>
          <a:xfrm>
            <a:off x="567743" y="288925"/>
            <a:ext cx="11370972" cy="679905"/>
          </a:xfrm>
        </p:spPr>
        <p:txBody>
          <a:bodyPr>
            <a:noAutofit/>
          </a:bodyPr>
          <a:lstStyle>
            <a:lvl1pPr>
              <a:defRPr sz="3000">
                <a:solidFill>
                  <a:schemeClr val="bg1"/>
                </a:solidFill>
                <a:latin typeface="Segoe UI Semibold" panose="020B0702040204020203" pitchFamily="34" charset="0"/>
                <a:cs typeface="Segoe UI Semibold" panose="020B0702040204020203" pitchFamily="34" charset="0"/>
              </a:defRPr>
            </a:lvl1pPr>
          </a:lstStyle>
          <a:p>
            <a:r>
              <a:rPr lang="en-US" altLang="zh-CN"/>
              <a:t>Click here to edit title</a:t>
            </a:r>
            <a:endParaRPr lang="zh-CN" altLang="en-US"/>
          </a:p>
        </p:txBody>
      </p:sp>
      <p:sp>
        <p:nvSpPr>
          <p:cNvPr id="3" name="内容占位符 2">
            <a:extLst>
              <a:ext uri="{FF2B5EF4-FFF2-40B4-BE49-F238E27FC236}">
                <a16:creationId xmlns:a16="http://schemas.microsoft.com/office/drawing/2014/main" id="{35FFD893-9645-4ABA-BC18-4957569298FB}"/>
              </a:ext>
            </a:extLst>
          </p:cNvPr>
          <p:cNvSpPr>
            <a:spLocks noGrp="1"/>
          </p:cNvSpPr>
          <p:nvPr>
            <p:ph idx="1" hasCustomPrompt="1"/>
          </p:nvPr>
        </p:nvSpPr>
        <p:spPr>
          <a:xfrm>
            <a:off x="567743" y="1230403"/>
            <a:ext cx="11370972" cy="5049746"/>
          </a:xfrm>
        </p:spPr>
        <p:txBody>
          <a:bodyPr>
            <a:noAutofit/>
          </a:bodyPr>
          <a:lstStyle>
            <a:lvl1pPr marL="514350" indent="-514350">
              <a:lnSpc>
                <a:spcPct val="100000"/>
              </a:lnSpc>
              <a:spcBef>
                <a:spcPts val="0"/>
              </a:spcBef>
              <a:spcAft>
                <a:spcPts val="0"/>
              </a:spcAft>
              <a:buClr>
                <a:srgbClr val="E38526"/>
              </a:buClr>
              <a:buFont typeface="+mj-lt"/>
              <a:buAutoNum type="arabicPeriod"/>
              <a:defRPr sz="3200" baseline="0">
                <a:solidFill>
                  <a:schemeClr val="accent1">
                    <a:lumMod val="50000"/>
                  </a:schemeClr>
                </a:solidFill>
                <a:latin typeface="Segoe UI" panose="020B0502040204020203" pitchFamily="34" charset="0"/>
                <a:cs typeface="Segoe UI" panose="020B0502040204020203" pitchFamily="34" charset="0"/>
              </a:defRPr>
            </a:lvl1pPr>
            <a:lvl2pPr marL="685800" indent="-228600">
              <a:buClr>
                <a:srgbClr val="E38526"/>
              </a:buClr>
              <a:buFont typeface="Courier New" panose="02070309020205020404" pitchFamily="49" charset="0"/>
              <a:buChar char="o"/>
              <a:defRPr sz="2800">
                <a:solidFill>
                  <a:schemeClr val="accent1">
                    <a:lumMod val="50000"/>
                  </a:schemeClr>
                </a:solidFill>
                <a:latin typeface="Segoe UI" panose="020B0502040204020203" pitchFamily="34" charset="0"/>
                <a:cs typeface="Segoe UI" panose="020B0502040204020203" pitchFamily="34" charset="0"/>
              </a:defRPr>
            </a:lvl2pPr>
            <a:lvl3pPr marL="1143000" indent="-228600">
              <a:buClr>
                <a:srgbClr val="E38526"/>
              </a:buClr>
              <a:buFont typeface="Wingdings" panose="05000000000000000000" pitchFamily="2" charset="2"/>
              <a:buChar char="§"/>
              <a:defRPr sz="2400">
                <a:solidFill>
                  <a:schemeClr val="accent1">
                    <a:lumMod val="50000"/>
                  </a:schemeClr>
                </a:solidFill>
                <a:latin typeface="Segoe UI" panose="020B0502040204020203" pitchFamily="34" charset="0"/>
                <a:cs typeface="Segoe UI" panose="020B0502040204020203" pitchFamily="34" charset="0"/>
              </a:defRPr>
            </a:lvl3pPr>
            <a:lvl4pPr marL="1600200" indent="-228600">
              <a:buClr>
                <a:srgbClr val="E38526"/>
              </a:buClr>
              <a:buFont typeface="Wingdings" panose="05000000000000000000" pitchFamily="2" charset="2"/>
              <a:buChar char="Ø"/>
              <a:defRPr sz="2000">
                <a:solidFill>
                  <a:schemeClr val="accent1">
                    <a:lumMod val="50000"/>
                  </a:schemeClr>
                </a:solidFill>
                <a:latin typeface="Segoe UI" panose="020B0502040204020203" pitchFamily="34" charset="0"/>
                <a:cs typeface="Segoe UI" panose="020B0502040204020203" pitchFamily="34" charset="0"/>
              </a:defRPr>
            </a:lvl4pPr>
            <a:lvl5pPr marL="2057400" indent="-228600">
              <a:buClr>
                <a:srgbClr val="E38526"/>
              </a:buClr>
              <a:buFont typeface="Wingdings" panose="05000000000000000000" pitchFamily="2" charset="2"/>
              <a:buChar char="v"/>
              <a:defRPr sz="2000" baseline="0">
                <a:solidFill>
                  <a:schemeClr val="accent1">
                    <a:lumMod val="50000"/>
                  </a:schemeClr>
                </a:solidFill>
                <a:latin typeface="Segoe UI" panose="020B0502040204020203" pitchFamily="34" charset="0"/>
                <a:cs typeface="Segoe UI" panose="020B0502040204020203" pitchFamily="34" charset="0"/>
              </a:defRPr>
            </a:lvl5pPr>
          </a:lstStyle>
          <a:p>
            <a:pPr lvl="0"/>
            <a:r>
              <a:rPr lang="en-US" altLang="zh-CN"/>
              <a:t>Click here to create numbering list</a:t>
            </a:r>
          </a:p>
        </p:txBody>
      </p:sp>
      <p:sp>
        <p:nvSpPr>
          <p:cNvPr id="12" name="Slide Number Placeholder 11"/>
          <p:cNvSpPr>
            <a:spLocks noGrp="1"/>
          </p:cNvSpPr>
          <p:nvPr>
            <p:ph type="sldNum" sz="quarter" idx="12"/>
          </p:nvPr>
        </p:nvSpPr>
        <p:spPr/>
        <p:txBody>
          <a:bodyPr/>
          <a:lstStyle>
            <a:lvl1pPr>
              <a:defRPr>
                <a:solidFill>
                  <a:schemeClr val="tx1"/>
                </a:solidFill>
              </a:defRPr>
            </a:lvl1pPr>
          </a:lstStyle>
          <a:p>
            <a:fld id="{FF27229C-EC7B-4063-A33B-28A5E87E32ED}" type="slidenum">
              <a:rPr lang="zh-CN" altLang="en-US" smtClean="0"/>
              <a:pPr/>
              <a:t>‹#›</a:t>
            </a:fld>
            <a:endParaRPr lang="zh-CN" altLang="en-US"/>
          </a:p>
        </p:txBody>
      </p:sp>
      <p:sp>
        <p:nvSpPr>
          <p:cNvPr id="4" name="TextBox 3"/>
          <p:cNvSpPr txBox="1"/>
          <p:nvPr userDrawn="1"/>
        </p:nvSpPr>
        <p:spPr>
          <a:xfrm>
            <a:off x="250371" y="6356350"/>
            <a:ext cx="7713372" cy="369332"/>
          </a:xfrm>
          <a:prstGeom prst="rect">
            <a:avLst/>
          </a:prstGeom>
          <a:noFill/>
        </p:spPr>
        <p:txBody>
          <a:bodyPr wrap="square" rtlCol="0">
            <a:spAutoFit/>
          </a:bodyPr>
          <a:lstStyle/>
          <a:p>
            <a:r>
              <a:rPr lang="en-US" sz="1200" kern="1200">
                <a:solidFill>
                  <a:schemeClr val="tx1">
                    <a:tint val="75000"/>
                  </a:schemeClr>
                </a:solidFill>
                <a:latin typeface="Segoe"/>
                <a:ea typeface="+mn-ea"/>
                <a:cs typeface="+mn-cs"/>
              </a:rPr>
              <a:t>Massachusetts Department of</a:t>
            </a:r>
            <a:r>
              <a:rPr lang="en-US" baseline="0">
                <a:latin typeface="Segoe"/>
              </a:rPr>
              <a:t> </a:t>
            </a:r>
            <a:r>
              <a:rPr lang="en-US" sz="1200" kern="1200">
                <a:solidFill>
                  <a:schemeClr val="tx1">
                    <a:tint val="75000"/>
                  </a:schemeClr>
                </a:solidFill>
                <a:latin typeface="Segoe"/>
                <a:ea typeface="+mn-ea"/>
                <a:cs typeface="+mn-cs"/>
              </a:rPr>
              <a:t>Elementary</a:t>
            </a:r>
            <a:r>
              <a:rPr lang="en-US" baseline="0">
                <a:latin typeface="Segoe"/>
              </a:rPr>
              <a:t> </a:t>
            </a:r>
            <a:r>
              <a:rPr lang="en-US" sz="1200" kern="1200">
                <a:solidFill>
                  <a:schemeClr val="tx1">
                    <a:tint val="75000"/>
                  </a:schemeClr>
                </a:solidFill>
                <a:latin typeface="Segoe"/>
                <a:ea typeface="+mn-ea"/>
                <a:cs typeface="+mn-cs"/>
              </a:rPr>
              <a:t>and</a:t>
            </a:r>
            <a:r>
              <a:rPr lang="en-US" baseline="0">
                <a:latin typeface="Segoe"/>
              </a:rPr>
              <a:t> </a:t>
            </a:r>
            <a:r>
              <a:rPr lang="en-US" sz="1200" kern="1200">
                <a:solidFill>
                  <a:schemeClr val="tx1">
                    <a:tint val="75000"/>
                  </a:schemeClr>
                </a:solidFill>
                <a:latin typeface="Segoe"/>
                <a:ea typeface="+mn-ea"/>
                <a:cs typeface="+mn-cs"/>
              </a:rPr>
              <a:t>Secondary</a:t>
            </a:r>
            <a:r>
              <a:rPr lang="en-US" baseline="0">
                <a:latin typeface="Segoe"/>
              </a:rPr>
              <a:t> </a:t>
            </a:r>
            <a:r>
              <a:rPr lang="en-US" sz="1200" kern="1200">
                <a:solidFill>
                  <a:schemeClr val="tx1">
                    <a:tint val="75000"/>
                  </a:schemeClr>
                </a:solidFill>
                <a:latin typeface="Segoe"/>
                <a:ea typeface="+mn-ea"/>
                <a:cs typeface="+mn-cs"/>
              </a:rPr>
              <a:t>Education</a:t>
            </a:r>
          </a:p>
        </p:txBody>
      </p:sp>
    </p:spTree>
    <p:extLst>
      <p:ext uri="{BB962C8B-B14F-4D97-AF65-F5344CB8AC3E}">
        <p14:creationId xmlns:p14="http://schemas.microsoft.com/office/powerpoint/2010/main" val="22679267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pic>
        <p:nvPicPr>
          <p:cNvPr id="13" name="图片 7" descr="The star in the ESE logo.">
            <a:extLst>
              <a:ext uri="{FF2B5EF4-FFF2-40B4-BE49-F238E27FC236}">
                <a16:creationId xmlns:a16="http://schemas.microsoft.com/office/drawing/2014/main" id="{0A84CDFA-79F7-4BA0-98A7-CE6AD7E69B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7" name="灯片编号占位符 6">
            <a:extLst>
              <a:ext uri="{FF2B5EF4-FFF2-40B4-BE49-F238E27FC236}">
                <a16:creationId xmlns:a16="http://schemas.microsoft.com/office/drawing/2014/main" id="{94301496-3A04-4B17-9688-6289A84D6F4D}"/>
              </a:ext>
            </a:extLst>
          </p:cNvPr>
          <p:cNvSpPr>
            <a:spLocks noGrp="1"/>
          </p:cNvSpPr>
          <p:nvPr>
            <p:ph type="sldNum" sz="quarter" idx="12"/>
          </p:nvPr>
        </p:nvSpPr>
        <p:spPr/>
        <p:txBody>
          <a:bodyPr/>
          <a:lstStyle>
            <a:lvl1pPr>
              <a:defRPr>
                <a:solidFill>
                  <a:schemeClr val="tx1"/>
                </a:solidFill>
                <a:latin typeface="Segoe UI" panose="020B0502040204020203" pitchFamily="34" charset="0"/>
                <a:cs typeface="Segoe UI" panose="020B0502040204020203" pitchFamily="34" charset="0"/>
              </a:defRPr>
            </a:lvl1pPr>
          </a:lstStyle>
          <a:p>
            <a:fld id="{FF27229C-EC7B-4063-A33B-28A5E87E32ED}" type="slidenum">
              <a:rPr lang="zh-CN" altLang="en-US" smtClean="0"/>
              <a:pPr/>
              <a:t>‹#›</a:t>
            </a:fld>
            <a:endParaRPr lang="zh-CN" altLang="en-US"/>
          </a:p>
        </p:txBody>
      </p:sp>
      <p:sp>
        <p:nvSpPr>
          <p:cNvPr id="8" name="矩形 6" descr="Colored background box.">
            <a:extLst>
              <a:ext uri="{FF2B5EF4-FFF2-40B4-BE49-F238E27FC236}">
                <a16:creationId xmlns:a16="http://schemas.microsoft.com/office/drawing/2014/main" id="{A875BDB0-8CE9-4FCF-818B-C21A2BF5A21B}"/>
              </a:ext>
            </a:extLst>
          </p:cNvPr>
          <p:cNvSpPr/>
          <p:nvPr userDrawn="1"/>
        </p:nvSpPr>
        <p:spPr>
          <a:xfrm>
            <a:off x="0" y="212726"/>
            <a:ext cx="250371" cy="832304"/>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descr="Colored background box.">
            <a:extLst>
              <a:ext uri="{FF2B5EF4-FFF2-40B4-BE49-F238E27FC236}">
                <a16:creationId xmlns:a16="http://schemas.microsoft.com/office/drawing/2014/main" id="{5DF00629-F578-459E-B808-C056CC098EE1}"/>
              </a:ext>
            </a:extLst>
          </p:cNvPr>
          <p:cNvSpPr/>
          <p:nvPr userDrawn="1"/>
        </p:nvSpPr>
        <p:spPr>
          <a:xfrm>
            <a:off x="435429" y="212727"/>
            <a:ext cx="11756571" cy="83230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内容占位符 2">
            <a:extLst>
              <a:ext uri="{FF2B5EF4-FFF2-40B4-BE49-F238E27FC236}">
                <a16:creationId xmlns:a16="http://schemas.microsoft.com/office/drawing/2014/main" id="{35FFD893-9645-4ABA-BC18-4957569298FB}"/>
              </a:ext>
            </a:extLst>
          </p:cNvPr>
          <p:cNvSpPr>
            <a:spLocks noGrp="1"/>
          </p:cNvSpPr>
          <p:nvPr>
            <p:ph idx="13" hasCustomPrompt="1"/>
          </p:nvPr>
        </p:nvSpPr>
        <p:spPr>
          <a:xfrm>
            <a:off x="435429" y="2189408"/>
            <a:ext cx="5452057" cy="3799267"/>
          </a:xfrm>
        </p:spPr>
        <p:txBody>
          <a:bodyPr>
            <a:noAutofit/>
          </a:bodyPr>
          <a:lstStyle>
            <a:lvl1pPr marL="228600" indent="-228600">
              <a:lnSpc>
                <a:spcPct val="100000"/>
              </a:lnSpc>
              <a:spcAft>
                <a:spcPts val="0"/>
              </a:spcAft>
              <a:buClr>
                <a:srgbClr val="E38526"/>
              </a:buClr>
              <a:buFont typeface="Arial" panose="020B0604020202020204" pitchFamily="34" charset="0"/>
              <a:buChar char="•"/>
              <a:defRPr sz="2800" baseline="0">
                <a:solidFill>
                  <a:schemeClr val="accent1">
                    <a:lumMod val="50000"/>
                  </a:schemeClr>
                </a:solidFill>
                <a:latin typeface="Segoe UI" panose="020B0502040204020203" pitchFamily="34" charset="0"/>
                <a:cs typeface="Segoe UI" panose="020B0502040204020203" pitchFamily="34" charset="0"/>
              </a:defRPr>
            </a:lvl1pPr>
            <a:lvl2pPr marL="685800" indent="-228600">
              <a:lnSpc>
                <a:spcPct val="100000"/>
              </a:lnSpc>
              <a:spcAft>
                <a:spcPts val="0"/>
              </a:spcAft>
              <a:buClr>
                <a:srgbClr val="E38526"/>
              </a:buClr>
              <a:buFont typeface="Courier New" panose="02070309020205020404" pitchFamily="49" charset="0"/>
              <a:buChar char="o"/>
              <a:defRPr sz="2400">
                <a:solidFill>
                  <a:schemeClr val="accent1">
                    <a:lumMod val="50000"/>
                  </a:schemeClr>
                </a:solidFill>
                <a:latin typeface="Segoe UI" panose="020B0502040204020203" pitchFamily="34" charset="0"/>
                <a:cs typeface="Segoe UI" panose="020B0502040204020203" pitchFamily="34" charset="0"/>
              </a:defRPr>
            </a:lvl2pPr>
            <a:lvl3pPr marL="1143000" indent="-228600">
              <a:lnSpc>
                <a:spcPct val="100000"/>
              </a:lnSpc>
              <a:spcAft>
                <a:spcPts val="0"/>
              </a:spcAft>
              <a:buClr>
                <a:srgbClr val="E38526"/>
              </a:buClr>
              <a:buFont typeface="Wingdings" panose="05000000000000000000" pitchFamily="2" charset="2"/>
              <a:buChar char="§"/>
              <a:defRPr sz="2000">
                <a:solidFill>
                  <a:schemeClr val="accent1">
                    <a:lumMod val="50000"/>
                  </a:schemeClr>
                </a:solidFill>
                <a:latin typeface="Segoe UI" panose="020B0502040204020203" pitchFamily="34" charset="0"/>
                <a:cs typeface="Segoe UI" panose="020B0502040204020203" pitchFamily="34" charset="0"/>
              </a:defRPr>
            </a:lvl3pPr>
            <a:lvl4pPr marL="1600200" indent="-228600">
              <a:lnSpc>
                <a:spcPct val="100000"/>
              </a:lnSpc>
              <a:spcAft>
                <a:spcPts val="0"/>
              </a:spcAft>
              <a:buClr>
                <a:srgbClr val="E38526"/>
              </a:buClr>
              <a:buFont typeface="Wingdings" panose="05000000000000000000" pitchFamily="2" charset="2"/>
              <a:buChar char="Ø"/>
              <a:defRPr sz="1800">
                <a:solidFill>
                  <a:schemeClr val="accent1">
                    <a:lumMod val="50000"/>
                  </a:schemeClr>
                </a:solidFill>
                <a:latin typeface="Segoe UI" panose="020B0502040204020203" pitchFamily="34" charset="0"/>
                <a:cs typeface="Segoe UI" panose="020B0502040204020203" pitchFamily="34" charset="0"/>
              </a:defRPr>
            </a:lvl4pPr>
            <a:lvl5pPr marL="2057400" indent="-228600">
              <a:lnSpc>
                <a:spcPct val="100000"/>
              </a:lnSpc>
              <a:spcAft>
                <a:spcPts val="0"/>
              </a:spcAft>
              <a:buClr>
                <a:srgbClr val="E38526"/>
              </a:buClr>
              <a:buFont typeface="Wingdings" panose="05000000000000000000" pitchFamily="2" charset="2"/>
              <a:buChar char="v"/>
              <a:defRPr sz="1800" baseline="0">
                <a:solidFill>
                  <a:schemeClr val="accent1">
                    <a:lumMod val="50000"/>
                  </a:schemeClr>
                </a:solidFill>
                <a:latin typeface="Segoe UI" panose="020B0502040204020203" pitchFamily="34" charset="0"/>
                <a:cs typeface="Segoe UI" panose="020B0502040204020203" pitchFamily="34" charset="0"/>
              </a:defRPr>
            </a:lvl5pPr>
          </a:lstStyle>
          <a:p>
            <a:pPr lvl="0"/>
            <a:r>
              <a:rPr lang="en-US" altLang="zh-CN"/>
              <a:t>Click here to edit bullet points</a:t>
            </a:r>
            <a:endParaRPr lang="zh-CN" altLang="en-US"/>
          </a:p>
          <a:p>
            <a:pPr lvl="1"/>
            <a:r>
              <a:rPr lang="en-US" altLang="zh-CN"/>
              <a:t>Second level</a:t>
            </a:r>
            <a:endParaRPr lang="zh-CN" altLang="en-US"/>
          </a:p>
          <a:p>
            <a:pPr lvl="2"/>
            <a:r>
              <a:rPr lang="en-US" altLang="zh-CN"/>
              <a:t>Third level</a:t>
            </a:r>
            <a:endParaRPr lang="zh-CN" altLang="en-US"/>
          </a:p>
          <a:p>
            <a:pPr lvl="3"/>
            <a:r>
              <a:rPr lang="en-US" altLang="zh-CN"/>
              <a:t>Fourth level</a:t>
            </a:r>
            <a:endParaRPr lang="zh-CN" altLang="en-US"/>
          </a:p>
          <a:p>
            <a:pPr lvl="4"/>
            <a:r>
              <a:rPr lang="en-US" altLang="zh-CN"/>
              <a:t>Fifth level</a:t>
            </a:r>
            <a:endParaRPr lang="zh-CN" altLang="en-US"/>
          </a:p>
        </p:txBody>
      </p:sp>
      <p:sp>
        <p:nvSpPr>
          <p:cNvPr id="17" name="文本占位符 2">
            <a:extLst>
              <a:ext uri="{FF2B5EF4-FFF2-40B4-BE49-F238E27FC236}">
                <a16:creationId xmlns:a16="http://schemas.microsoft.com/office/drawing/2014/main" id="{3F8C2E89-BE57-4EAB-8E44-06A7578A41E7}"/>
              </a:ext>
            </a:extLst>
          </p:cNvPr>
          <p:cNvSpPr>
            <a:spLocks noGrp="1"/>
          </p:cNvSpPr>
          <p:nvPr>
            <p:ph type="body" idx="1" hasCustomPrompt="1"/>
          </p:nvPr>
        </p:nvSpPr>
        <p:spPr>
          <a:xfrm>
            <a:off x="435429" y="1336505"/>
            <a:ext cx="5452057" cy="776702"/>
          </a:xfrm>
          <a:solidFill>
            <a:srgbClr val="E38526"/>
          </a:solidFill>
        </p:spPr>
        <p:txBody>
          <a:bodyPr anchor="ctr">
            <a:noAutofit/>
          </a:bodyPr>
          <a:lstStyle>
            <a:lvl1pPr marL="0" indent="0" algn="l">
              <a:buNone/>
              <a:defRPr sz="2800" b="1">
                <a:solidFill>
                  <a:schemeClr val="bg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here to edit subtitle</a:t>
            </a:r>
            <a:endParaRPr lang="zh-CN" altLang="en-US"/>
          </a:p>
        </p:txBody>
      </p:sp>
      <p:sp>
        <p:nvSpPr>
          <p:cNvPr id="18" name="文本占位符 2">
            <a:extLst>
              <a:ext uri="{FF2B5EF4-FFF2-40B4-BE49-F238E27FC236}">
                <a16:creationId xmlns:a16="http://schemas.microsoft.com/office/drawing/2014/main" id="{3F8C2E89-BE57-4EAB-8E44-06A7578A41E7}"/>
              </a:ext>
            </a:extLst>
          </p:cNvPr>
          <p:cNvSpPr>
            <a:spLocks noGrp="1"/>
          </p:cNvSpPr>
          <p:nvPr>
            <p:ph type="body" idx="15" hasCustomPrompt="1"/>
          </p:nvPr>
        </p:nvSpPr>
        <p:spPr>
          <a:xfrm>
            <a:off x="6313714" y="1336505"/>
            <a:ext cx="5452057" cy="776702"/>
          </a:xfrm>
          <a:solidFill>
            <a:srgbClr val="E38526"/>
          </a:solidFill>
        </p:spPr>
        <p:txBody>
          <a:bodyPr anchor="ctr">
            <a:noAutofit/>
          </a:bodyPr>
          <a:lstStyle>
            <a:lvl1pPr marL="0" indent="0" algn="l">
              <a:buNone/>
              <a:defRPr sz="2800" b="1">
                <a:solidFill>
                  <a:schemeClr val="bg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here to edit subtitle</a:t>
            </a:r>
            <a:endParaRPr lang="zh-CN" altLang="en-US"/>
          </a:p>
        </p:txBody>
      </p:sp>
      <p:sp>
        <p:nvSpPr>
          <p:cNvPr id="15" name="标题 1">
            <a:extLst>
              <a:ext uri="{FF2B5EF4-FFF2-40B4-BE49-F238E27FC236}">
                <a16:creationId xmlns:a16="http://schemas.microsoft.com/office/drawing/2014/main" id="{73DEFAAE-AB64-48F2-AA3E-533A2C1271E0}"/>
              </a:ext>
            </a:extLst>
          </p:cNvPr>
          <p:cNvSpPr>
            <a:spLocks noGrp="1"/>
          </p:cNvSpPr>
          <p:nvPr>
            <p:ph type="title" hasCustomPrompt="1"/>
          </p:nvPr>
        </p:nvSpPr>
        <p:spPr>
          <a:xfrm>
            <a:off x="567743" y="288925"/>
            <a:ext cx="11433757" cy="679905"/>
          </a:xfrm>
        </p:spPr>
        <p:txBody>
          <a:bodyPr>
            <a:noAutofit/>
          </a:bodyPr>
          <a:lstStyle>
            <a:lvl1pPr>
              <a:defRPr sz="3000">
                <a:solidFill>
                  <a:schemeClr val="bg1"/>
                </a:solidFill>
                <a:latin typeface="Segoe UI Semibold" panose="020B0702040204020203" pitchFamily="34" charset="0"/>
                <a:cs typeface="Segoe UI Semibold" panose="020B0702040204020203" pitchFamily="34" charset="0"/>
              </a:defRPr>
            </a:lvl1pPr>
          </a:lstStyle>
          <a:p>
            <a:r>
              <a:rPr lang="en-US" altLang="zh-CN"/>
              <a:t>Click here to edit title</a:t>
            </a:r>
            <a:endParaRPr lang="zh-CN" altLang="en-US"/>
          </a:p>
        </p:txBody>
      </p:sp>
      <p:sp>
        <p:nvSpPr>
          <p:cNvPr id="16" name="TextBox 15"/>
          <p:cNvSpPr txBox="1"/>
          <p:nvPr userDrawn="1"/>
        </p:nvSpPr>
        <p:spPr>
          <a:xfrm>
            <a:off x="250371" y="6352143"/>
            <a:ext cx="7713372" cy="369332"/>
          </a:xfrm>
          <a:prstGeom prst="rect">
            <a:avLst/>
          </a:prstGeom>
          <a:noFill/>
        </p:spPr>
        <p:txBody>
          <a:bodyPr wrap="square" rtlCol="0">
            <a:spAutoFit/>
          </a:bodyPr>
          <a:lstStyle/>
          <a:p>
            <a:r>
              <a:rPr lang="en-US" sz="1200" kern="1200">
                <a:solidFill>
                  <a:schemeClr val="tx1">
                    <a:tint val="75000"/>
                  </a:schemeClr>
                </a:solidFill>
                <a:latin typeface="Segoe"/>
                <a:ea typeface="+mn-ea"/>
                <a:cs typeface="+mn-cs"/>
              </a:rPr>
              <a:t>Massachusetts Department of</a:t>
            </a:r>
            <a:r>
              <a:rPr lang="en-US" baseline="0">
                <a:latin typeface="Segoe"/>
              </a:rPr>
              <a:t> </a:t>
            </a:r>
            <a:r>
              <a:rPr lang="en-US" sz="1200" kern="1200">
                <a:solidFill>
                  <a:schemeClr val="tx1">
                    <a:tint val="75000"/>
                  </a:schemeClr>
                </a:solidFill>
                <a:latin typeface="Segoe"/>
                <a:ea typeface="+mn-ea"/>
                <a:cs typeface="+mn-cs"/>
              </a:rPr>
              <a:t>Elementary</a:t>
            </a:r>
            <a:r>
              <a:rPr lang="en-US" baseline="0">
                <a:latin typeface="Segoe"/>
              </a:rPr>
              <a:t> </a:t>
            </a:r>
            <a:r>
              <a:rPr lang="en-US" sz="1200" kern="1200">
                <a:solidFill>
                  <a:schemeClr val="tx1">
                    <a:tint val="75000"/>
                  </a:schemeClr>
                </a:solidFill>
                <a:latin typeface="Segoe"/>
                <a:ea typeface="+mn-ea"/>
                <a:cs typeface="+mn-cs"/>
              </a:rPr>
              <a:t>and</a:t>
            </a:r>
            <a:r>
              <a:rPr lang="en-US" baseline="0">
                <a:latin typeface="Segoe"/>
              </a:rPr>
              <a:t> </a:t>
            </a:r>
            <a:r>
              <a:rPr lang="en-US" sz="1200" kern="1200">
                <a:solidFill>
                  <a:schemeClr val="tx1">
                    <a:tint val="75000"/>
                  </a:schemeClr>
                </a:solidFill>
                <a:latin typeface="Segoe"/>
                <a:ea typeface="+mn-ea"/>
                <a:cs typeface="+mn-cs"/>
              </a:rPr>
              <a:t>Secondary</a:t>
            </a:r>
            <a:r>
              <a:rPr lang="en-US" baseline="0">
                <a:latin typeface="Segoe"/>
              </a:rPr>
              <a:t> </a:t>
            </a:r>
            <a:r>
              <a:rPr lang="en-US" sz="1200" kern="1200">
                <a:solidFill>
                  <a:schemeClr val="tx1">
                    <a:tint val="75000"/>
                  </a:schemeClr>
                </a:solidFill>
                <a:latin typeface="Segoe"/>
                <a:ea typeface="+mn-ea"/>
                <a:cs typeface="+mn-cs"/>
              </a:rPr>
              <a:t>Education</a:t>
            </a:r>
          </a:p>
        </p:txBody>
      </p:sp>
      <p:sp>
        <p:nvSpPr>
          <p:cNvPr id="14" name="内容占位符 2">
            <a:extLst>
              <a:ext uri="{FF2B5EF4-FFF2-40B4-BE49-F238E27FC236}">
                <a16:creationId xmlns:a16="http://schemas.microsoft.com/office/drawing/2014/main" id="{35FFD893-9645-4ABA-BC18-4957569298FB}"/>
              </a:ext>
            </a:extLst>
          </p:cNvPr>
          <p:cNvSpPr>
            <a:spLocks noGrp="1"/>
          </p:cNvSpPr>
          <p:nvPr>
            <p:ph idx="16" hasCustomPrompt="1"/>
          </p:nvPr>
        </p:nvSpPr>
        <p:spPr>
          <a:xfrm>
            <a:off x="6313713" y="2204358"/>
            <a:ext cx="5452057" cy="3799267"/>
          </a:xfrm>
        </p:spPr>
        <p:txBody>
          <a:bodyPr>
            <a:noAutofit/>
          </a:bodyPr>
          <a:lstStyle>
            <a:lvl1pPr marL="228600" indent="-228600">
              <a:lnSpc>
                <a:spcPct val="100000"/>
              </a:lnSpc>
              <a:spcAft>
                <a:spcPts val="0"/>
              </a:spcAft>
              <a:buClr>
                <a:srgbClr val="E38526"/>
              </a:buClr>
              <a:buFont typeface="Arial" panose="020B0604020202020204" pitchFamily="34" charset="0"/>
              <a:buChar char="•"/>
              <a:defRPr sz="2800" baseline="0">
                <a:solidFill>
                  <a:schemeClr val="accent1">
                    <a:lumMod val="50000"/>
                  </a:schemeClr>
                </a:solidFill>
                <a:latin typeface="Segoe UI" panose="020B0502040204020203" pitchFamily="34" charset="0"/>
                <a:cs typeface="Segoe UI" panose="020B0502040204020203" pitchFamily="34" charset="0"/>
              </a:defRPr>
            </a:lvl1pPr>
            <a:lvl2pPr marL="685800" indent="-228600">
              <a:lnSpc>
                <a:spcPct val="100000"/>
              </a:lnSpc>
              <a:spcAft>
                <a:spcPts val="0"/>
              </a:spcAft>
              <a:buClr>
                <a:srgbClr val="E38526"/>
              </a:buClr>
              <a:buFont typeface="Courier New" panose="02070309020205020404" pitchFamily="49" charset="0"/>
              <a:buChar char="o"/>
              <a:defRPr sz="2400">
                <a:solidFill>
                  <a:schemeClr val="accent1">
                    <a:lumMod val="50000"/>
                  </a:schemeClr>
                </a:solidFill>
                <a:latin typeface="Segoe UI" panose="020B0502040204020203" pitchFamily="34" charset="0"/>
                <a:cs typeface="Segoe UI" panose="020B0502040204020203" pitchFamily="34" charset="0"/>
              </a:defRPr>
            </a:lvl2pPr>
            <a:lvl3pPr marL="1143000" indent="-228600">
              <a:lnSpc>
                <a:spcPct val="100000"/>
              </a:lnSpc>
              <a:spcAft>
                <a:spcPts val="0"/>
              </a:spcAft>
              <a:buClr>
                <a:srgbClr val="E38526"/>
              </a:buClr>
              <a:buFont typeface="Wingdings" panose="05000000000000000000" pitchFamily="2" charset="2"/>
              <a:buChar char="§"/>
              <a:defRPr sz="2000">
                <a:solidFill>
                  <a:schemeClr val="accent1">
                    <a:lumMod val="50000"/>
                  </a:schemeClr>
                </a:solidFill>
                <a:latin typeface="Segoe UI" panose="020B0502040204020203" pitchFamily="34" charset="0"/>
                <a:cs typeface="Segoe UI" panose="020B0502040204020203" pitchFamily="34" charset="0"/>
              </a:defRPr>
            </a:lvl3pPr>
            <a:lvl4pPr marL="1600200" indent="-228600">
              <a:lnSpc>
                <a:spcPct val="100000"/>
              </a:lnSpc>
              <a:spcAft>
                <a:spcPts val="0"/>
              </a:spcAft>
              <a:buClr>
                <a:srgbClr val="E38526"/>
              </a:buClr>
              <a:buFont typeface="Wingdings" panose="05000000000000000000" pitchFamily="2" charset="2"/>
              <a:buChar char="Ø"/>
              <a:defRPr sz="1800">
                <a:solidFill>
                  <a:schemeClr val="accent1">
                    <a:lumMod val="50000"/>
                  </a:schemeClr>
                </a:solidFill>
                <a:latin typeface="Segoe UI" panose="020B0502040204020203" pitchFamily="34" charset="0"/>
                <a:cs typeface="Segoe UI" panose="020B0502040204020203" pitchFamily="34" charset="0"/>
              </a:defRPr>
            </a:lvl4pPr>
            <a:lvl5pPr marL="2057400" indent="-228600">
              <a:lnSpc>
                <a:spcPct val="100000"/>
              </a:lnSpc>
              <a:spcAft>
                <a:spcPts val="0"/>
              </a:spcAft>
              <a:buClr>
                <a:srgbClr val="E38526"/>
              </a:buClr>
              <a:buFont typeface="Wingdings" panose="05000000000000000000" pitchFamily="2" charset="2"/>
              <a:buChar char="v"/>
              <a:defRPr sz="1800" baseline="0">
                <a:solidFill>
                  <a:schemeClr val="accent1">
                    <a:lumMod val="50000"/>
                  </a:schemeClr>
                </a:solidFill>
                <a:latin typeface="Segoe UI" panose="020B0502040204020203" pitchFamily="34" charset="0"/>
                <a:cs typeface="Segoe UI" panose="020B0502040204020203" pitchFamily="34" charset="0"/>
              </a:defRPr>
            </a:lvl5pPr>
          </a:lstStyle>
          <a:p>
            <a:pPr lvl="0"/>
            <a:r>
              <a:rPr lang="en-US" altLang="zh-CN"/>
              <a:t>Click here to edit bullet points</a:t>
            </a:r>
            <a:endParaRPr lang="zh-CN" altLang="en-US"/>
          </a:p>
          <a:p>
            <a:pPr lvl="1"/>
            <a:r>
              <a:rPr lang="en-US" altLang="zh-CN"/>
              <a:t>Second level</a:t>
            </a:r>
            <a:endParaRPr lang="zh-CN" altLang="en-US"/>
          </a:p>
          <a:p>
            <a:pPr lvl="2"/>
            <a:r>
              <a:rPr lang="en-US" altLang="zh-CN"/>
              <a:t>Third level</a:t>
            </a:r>
            <a:endParaRPr lang="zh-CN" altLang="en-US"/>
          </a:p>
          <a:p>
            <a:pPr lvl="3"/>
            <a:r>
              <a:rPr lang="en-US" altLang="zh-CN"/>
              <a:t>Fourth level</a:t>
            </a:r>
            <a:endParaRPr lang="zh-CN" altLang="en-US"/>
          </a:p>
          <a:p>
            <a:pPr lvl="4"/>
            <a:r>
              <a:rPr lang="en-US" altLang="zh-CN"/>
              <a:t>Fifth level</a:t>
            </a:r>
            <a:endParaRPr lang="zh-CN" altLang="en-US"/>
          </a:p>
        </p:txBody>
      </p:sp>
    </p:spTree>
    <p:extLst>
      <p:ext uri="{BB962C8B-B14F-4D97-AF65-F5344CB8AC3E}">
        <p14:creationId xmlns:p14="http://schemas.microsoft.com/office/powerpoint/2010/main" val="94844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pic>
        <p:nvPicPr>
          <p:cNvPr id="11" name="图片 8" descr="The star in the ESE logo.">
            <a:extLst>
              <a:ext uri="{FF2B5EF4-FFF2-40B4-BE49-F238E27FC236}">
                <a16:creationId xmlns:a16="http://schemas.microsoft.com/office/drawing/2014/main" id="{234F7B3A-2AAD-4113-B4B3-FCD9CEE213D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3" name="图片占位符 2">
            <a:extLst>
              <a:ext uri="{FF2B5EF4-FFF2-40B4-BE49-F238E27FC236}">
                <a16:creationId xmlns:a16="http://schemas.microsoft.com/office/drawing/2014/main" id="{91BACC49-F766-444F-90DC-64E004B0AB1D}"/>
              </a:ext>
            </a:extLst>
          </p:cNvPr>
          <p:cNvSpPr>
            <a:spLocks noGrp="1"/>
          </p:cNvSpPr>
          <p:nvPr>
            <p:ph type="pic" idx="1"/>
          </p:nvPr>
        </p:nvSpPr>
        <p:spPr>
          <a:xfrm>
            <a:off x="5183188" y="1346882"/>
            <a:ext cx="6172200" cy="451416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zh-CN" altLang="en-US"/>
          </a:p>
        </p:txBody>
      </p:sp>
      <p:sp>
        <p:nvSpPr>
          <p:cNvPr id="4" name="文本占位符 3">
            <a:extLst>
              <a:ext uri="{FF2B5EF4-FFF2-40B4-BE49-F238E27FC236}">
                <a16:creationId xmlns:a16="http://schemas.microsoft.com/office/drawing/2014/main" id="{53551CA8-3893-4798-AD18-62C5C646C8C2}"/>
              </a:ext>
            </a:extLst>
          </p:cNvPr>
          <p:cNvSpPr>
            <a:spLocks noGrp="1"/>
          </p:cNvSpPr>
          <p:nvPr>
            <p:ph type="body" sz="half" idx="2" hasCustomPrompt="1"/>
          </p:nvPr>
        </p:nvSpPr>
        <p:spPr>
          <a:xfrm>
            <a:off x="839788" y="2737304"/>
            <a:ext cx="3932237" cy="3131683"/>
          </a:xfrm>
        </p:spPr>
        <p:txBody>
          <a:bodyPr>
            <a:noAutofit/>
          </a:bodyPr>
          <a:lstStyle>
            <a:lvl1pPr marL="0" indent="0">
              <a:lnSpc>
                <a:spcPct val="100000"/>
              </a:lnSpc>
              <a:spcBef>
                <a:spcPts val="0"/>
              </a:spcBef>
              <a:buNone/>
              <a:defRPr sz="2400" baseline="0">
                <a:solidFill>
                  <a:schemeClr val="accent1">
                    <a:lumMod val="50000"/>
                  </a:schemeClr>
                </a:solidFill>
                <a:latin typeface="Segoe UI" panose="020B0502040204020203" pitchFamily="34" charset="0"/>
                <a:cs typeface="Segoe UI"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here to edit Text</a:t>
            </a:r>
            <a:endParaRPr lang="zh-CN" altLang="en-US"/>
          </a:p>
        </p:txBody>
      </p:sp>
      <p:sp>
        <p:nvSpPr>
          <p:cNvPr id="7" name="灯片编号占位符 6">
            <a:extLst>
              <a:ext uri="{FF2B5EF4-FFF2-40B4-BE49-F238E27FC236}">
                <a16:creationId xmlns:a16="http://schemas.microsoft.com/office/drawing/2014/main" id="{6789AAC3-A063-423A-AB89-4EC9283B8AE1}"/>
              </a:ext>
            </a:extLst>
          </p:cNvPr>
          <p:cNvSpPr>
            <a:spLocks noGrp="1"/>
          </p:cNvSpPr>
          <p:nvPr>
            <p:ph type="sldNum" sz="quarter" idx="12"/>
          </p:nvPr>
        </p:nvSpPr>
        <p:spPr/>
        <p:txBody>
          <a:bodyPr/>
          <a:lstStyle>
            <a:lvl1pPr>
              <a:defRPr>
                <a:solidFill>
                  <a:schemeClr val="tx1"/>
                </a:solidFill>
              </a:defRPr>
            </a:lvl1pPr>
          </a:lstStyle>
          <a:p>
            <a:fld id="{FF27229C-EC7B-4063-A33B-28A5E87E32ED}" type="slidenum">
              <a:rPr lang="zh-CN" altLang="en-US" smtClean="0"/>
              <a:pPr/>
              <a:t>‹#›</a:t>
            </a:fld>
            <a:endParaRPr lang="zh-CN" altLang="en-US"/>
          </a:p>
        </p:txBody>
      </p:sp>
      <p:sp>
        <p:nvSpPr>
          <p:cNvPr id="8" name="矩形 6" descr="Colored background box.">
            <a:extLst>
              <a:ext uri="{FF2B5EF4-FFF2-40B4-BE49-F238E27FC236}">
                <a16:creationId xmlns:a16="http://schemas.microsoft.com/office/drawing/2014/main" id="{A875BDB0-8CE9-4FCF-818B-C21A2BF5A21B}"/>
              </a:ext>
            </a:extLst>
          </p:cNvPr>
          <p:cNvSpPr/>
          <p:nvPr userDrawn="1"/>
        </p:nvSpPr>
        <p:spPr>
          <a:xfrm>
            <a:off x="0" y="212726"/>
            <a:ext cx="250371" cy="832304"/>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descr="Colored background box.">
            <a:extLst>
              <a:ext uri="{FF2B5EF4-FFF2-40B4-BE49-F238E27FC236}">
                <a16:creationId xmlns:a16="http://schemas.microsoft.com/office/drawing/2014/main" id="{5DF00629-F578-459E-B808-C056CC098EE1}"/>
              </a:ext>
            </a:extLst>
          </p:cNvPr>
          <p:cNvSpPr/>
          <p:nvPr userDrawn="1"/>
        </p:nvSpPr>
        <p:spPr>
          <a:xfrm>
            <a:off x="435429" y="212727"/>
            <a:ext cx="11756571" cy="83230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itle 20"/>
          <p:cNvSpPr>
            <a:spLocks noGrp="1"/>
          </p:cNvSpPr>
          <p:nvPr>
            <p:ph type="title"/>
          </p:nvPr>
        </p:nvSpPr>
        <p:spPr>
          <a:xfrm>
            <a:off x="567743" y="357819"/>
            <a:ext cx="11370972" cy="552324"/>
          </a:xfrm>
        </p:spPr>
        <p:txBody>
          <a:bodyPr>
            <a:noAutofit/>
          </a:bodyPr>
          <a:lstStyle>
            <a:lvl1pPr>
              <a:defRPr lang="en-US" sz="3000" kern="1200" baseline="0" dirty="0">
                <a:solidFill>
                  <a:schemeClr val="bg1"/>
                </a:solidFill>
                <a:latin typeface="Segoe UI Semibold" panose="020B0702040204020203" pitchFamily="34" charset="0"/>
                <a:ea typeface="+mj-ea"/>
                <a:cs typeface="Segoe UI Semibold" panose="020B0702040204020203" pitchFamily="34" charset="0"/>
              </a:defRPr>
            </a:lvl1pPr>
          </a:lstStyle>
          <a:p>
            <a:r>
              <a:rPr lang="en-US"/>
              <a:t>Click to edit Master title style</a:t>
            </a:r>
          </a:p>
        </p:txBody>
      </p:sp>
      <p:sp>
        <p:nvSpPr>
          <p:cNvPr id="22" name="文本占位符 3">
            <a:extLst>
              <a:ext uri="{FF2B5EF4-FFF2-40B4-BE49-F238E27FC236}">
                <a16:creationId xmlns:a16="http://schemas.microsoft.com/office/drawing/2014/main" id="{53551CA8-3893-4798-AD18-62C5C646C8C2}"/>
              </a:ext>
            </a:extLst>
          </p:cNvPr>
          <p:cNvSpPr>
            <a:spLocks noGrp="1"/>
          </p:cNvSpPr>
          <p:nvPr>
            <p:ph type="body" sz="half" idx="13" hasCustomPrompt="1"/>
          </p:nvPr>
        </p:nvSpPr>
        <p:spPr>
          <a:xfrm>
            <a:off x="839788" y="1346883"/>
            <a:ext cx="3932237" cy="1255534"/>
          </a:xfrm>
        </p:spPr>
        <p:txBody>
          <a:bodyPr>
            <a:noAutofit/>
          </a:bodyPr>
          <a:lstStyle>
            <a:lvl1pPr marL="0" indent="0">
              <a:buNone/>
              <a:defRPr sz="2800" b="1" baseline="0">
                <a:solidFill>
                  <a:schemeClr val="accent1">
                    <a:lumMod val="50000"/>
                  </a:schemeClr>
                </a:solidFill>
                <a:latin typeface="Segoe UI" panose="020B0502040204020203" pitchFamily="34" charset="0"/>
                <a:cs typeface="Segoe UI" panose="020B05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here to edit subtitle</a:t>
            </a:r>
            <a:endParaRPr lang="zh-CN" altLang="en-US"/>
          </a:p>
        </p:txBody>
      </p:sp>
      <p:sp>
        <p:nvSpPr>
          <p:cNvPr id="16" name="TextBox 15"/>
          <p:cNvSpPr txBox="1"/>
          <p:nvPr userDrawn="1"/>
        </p:nvSpPr>
        <p:spPr>
          <a:xfrm>
            <a:off x="250371" y="6352143"/>
            <a:ext cx="7713372" cy="369332"/>
          </a:xfrm>
          <a:prstGeom prst="rect">
            <a:avLst/>
          </a:prstGeom>
          <a:noFill/>
        </p:spPr>
        <p:txBody>
          <a:bodyPr wrap="square" rtlCol="0" anchor="ctr" anchorCtr="0">
            <a:noAutofit/>
          </a:bodyPr>
          <a:lstStyle/>
          <a:p>
            <a:r>
              <a:rPr lang="en-US" sz="1200" kern="1200">
                <a:solidFill>
                  <a:schemeClr val="tx1">
                    <a:tint val="75000"/>
                  </a:schemeClr>
                </a:solidFill>
                <a:latin typeface="Segoe"/>
                <a:ea typeface="+mn-ea"/>
                <a:cs typeface="+mn-cs"/>
              </a:rPr>
              <a:t>Massachusetts Department of</a:t>
            </a:r>
            <a:r>
              <a:rPr lang="en-US" baseline="0">
                <a:latin typeface="Segoe"/>
              </a:rPr>
              <a:t> </a:t>
            </a:r>
            <a:r>
              <a:rPr lang="en-US" sz="1200" kern="1200">
                <a:solidFill>
                  <a:schemeClr val="tx1">
                    <a:tint val="75000"/>
                  </a:schemeClr>
                </a:solidFill>
                <a:latin typeface="Segoe"/>
                <a:ea typeface="+mn-ea"/>
                <a:cs typeface="+mn-cs"/>
              </a:rPr>
              <a:t>Elementary</a:t>
            </a:r>
            <a:r>
              <a:rPr lang="en-US" baseline="0">
                <a:latin typeface="Segoe"/>
              </a:rPr>
              <a:t> </a:t>
            </a:r>
            <a:r>
              <a:rPr lang="en-US" sz="1200" kern="1200">
                <a:solidFill>
                  <a:schemeClr val="tx1">
                    <a:tint val="75000"/>
                  </a:schemeClr>
                </a:solidFill>
                <a:latin typeface="Segoe"/>
                <a:ea typeface="+mn-ea"/>
                <a:cs typeface="+mn-cs"/>
              </a:rPr>
              <a:t>and</a:t>
            </a:r>
            <a:r>
              <a:rPr lang="en-US" baseline="0">
                <a:latin typeface="Segoe"/>
              </a:rPr>
              <a:t> </a:t>
            </a:r>
            <a:r>
              <a:rPr lang="en-US" sz="1200" kern="1200">
                <a:solidFill>
                  <a:schemeClr val="tx1">
                    <a:tint val="75000"/>
                  </a:schemeClr>
                </a:solidFill>
                <a:latin typeface="Segoe"/>
                <a:ea typeface="+mn-ea"/>
                <a:cs typeface="+mn-cs"/>
              </a:rPr>
              <a:t>Secondary</a:t>
            </a:r>
            <a:r>
              <a:rPr lang="en-US" baseline="0">
                <a:latin typeface="Segoe"/>
              </a:rPr>
              <a:t> </a:t>
            </a:r>
            <a:r>
              <a:rPr lang="en-US" sz="1200" kern="1200">
                <a:solidFill>
                  <a:schemeClr val="tx1">
                    <a:tint val="75000"/>
                  </a:schemeClr>
                </a:solidFill>
                <a:latin typeface="Segoe"/>
                <a:ea typeface="+mn-ea"/>
                <a:cs typeface="+mn-cs"/>
              </a:rPr>
              <a:t>Education</a:t>
            </a:r>
          </a:p>
        </p:txBody>
      </p:sp>
    </p:spTree>
    <p:extLst>
      <p:ext uri="{BB962C8B-B14F-4D97-AF65-F5344CB8AC3E}">
        <p14:creationId xmlns:p14="http://schemas.microsoft.com/office/powerpoint/2010/main" val="25802730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307012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with foot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9" name="图片 8" descr="The star in the ESE logo.">
            <a:extLst>
              <a:ext uri="{FF2B5EF4-FFF2-40B4-BE49-F238E27FC236}">
                <a16:creationId xmlns:a16="http://schemas.microsoft.com/office/drawing/2014/main" id="{234F7B3A-2AAD-4113-B4B3-FCD9CEE213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5" name="灯片编号占位符 4">
            <a:extLst>
              <a:ext uri="{FF2B5EF4-FFF2-40B4-BE49-F238E27FC236}">
                <a16:creationId xmlns:a16="http://schemas.microsoft.com/office/drawing/2014/main" id="{F9C8EADF-3157-4C1F-BCC9-7C1CFA7B92CB}"/>
              </a:ext>
            </a:extLst>
          </p:cNvPr>
          <p:cNvSpPr>
            <a:spLocks noGrp="1"/>
          </p:cNvSpPr>
          <p:nvPr>
            <p:ph type="sldNum" sz="quarter" idx="12"/>
          </p:nvPr>
        </p:nvSpPr>
        <p:spPr/>
        <p:txBody>
          <a:bodyPr/>
          <a:lstStyle>
            <a:lvl1pPr>
              <a:defRPr>
                <a:solidFill>
                  <a:schemeClr val="tx1"/>
                </a:solidFill>
              </a:defRPr>
            </a:lvl1pPr>
          </a:lstStyle>
          <a:p>
            <a:fld id="{FF27229C-EC7B-4063-A33B-28A5E87E32ED}" type="slidenum">
              <a:rPr lang="zh-CN" altLang="en-US" smtClean="0"/>
              <a:pPr/>
              <a:t>‹#›</a:t>
            </a:fld>
            <a:endParaRPr lang="zh-CN" altLang="en-US"/>
          </a:p>
        </p:txBody>
      </p:sp>
      <p:sp>
        <p:nvSpPr>
          <p:cNvPr id="6" name="TextBox 5"/>
          <p:cNvSpPr txBox="1"/>
          <p:nvPr userDrawn="1"/>
        </p:nvSpPr>
        <p:spPr>
          <a:xfrm>
            <a:off x="239131" y="6356350"/>
            <a:ext cx="7713372" cy="369332"/>
          </a:xfrm>
          <a:prstGeom prst="rect">
            <a:avLst/>
          </a:prstGeom>
          <a:noFill/>
        </p:spPr>
        <p:txBody>
          <a:bodyPr wrap="square" rtlCol="0">
            <a:spAutoFit/>
          </a:bodyPr>
          <a:lstStyle/>
          <a:p>
            <a:r>
              <a:rPr lang="en-US" sz="1200" kern="1200">
                <a:solidFill>
                  <a:schemeClr val="tx1">
                    <a:tint val="75000"/>
                  </a:schemeClr>
                </a:solidFill>
                <a:latin typeface="Segoe"/>
                <a:ea typeface="+mn-ea"/>
                <a:cs typeface="+mn-cs"/>
              </a:rPr>
              <a:t>Massachusetts Department of</a:t>
            </a:r>
            <a:r>
              <a:rPr lang="en-US" baseline="0">
                <a:latin typeface="Segoe"/>
              </a:rPr>
              <a:t> </a:t>
            </a:r>
            <a:r>
              <a:rPr lang="en-US" sz="1200" kern="1200">
                <a:solidFill>
                  <a:schemeClr val="tx1">
                    <a:tint val="75000"/>
                  </a:schemeClr>
                </a:solidFill>
                <a:latin typeface="Segoe"/>
                <a:ea typeface="+mn-ea"/>
                <a:cs typeface="+mn-cs"/>
              </a:rPr>
              <a:t>Elementary</a:t>
            </a:r>
            <a:r>
              <a:rPr lang="en-US" baseline="0">
                <a:latin typeface="Segoe"/>
              </a:rPr>
              <a:t> </a:t>
            </a:r>
            <a:r>
              <a:rPr lang="en-US" sz="1200" kern="1200">
                <a:solidFill>
                  <a:schemeClr val="tx1">
                    <a:tint val="75000"/>
                  </a:schemeClr>
                </a:solidFill>
                <a:latin typeface="Segoe"/>
                <a:ea typeface="+mn-ea"/>
                <a:cs typeface="+mn-cs"/>
              </a:rPr>
              <a:t>and</a:t>
            </a:r>
            <a:r>
              <a:rPr lang="en-US" baseline="0">
                <a:latin typeface="Segoe"/>
              </a:rPr>
              <a:t> </a:t>
            </a:r>
            <a:r>
              <a:rPr lang="en-US" sz="1200" kern="1200">
                <a:solidFill>
                  <a:schemeClr val="tx1">
                    <a:tint val="75000"/>
                  </a:schemeClr>
                </a:solidFill>
                <a:latin typeface="Segoe"/>
                <a:ea typeface="+mn-ea"/>
                <a:cs typeface="+mn-cs"/>
              </a:rPr>
              <a:t>Secondary</a:t>
            </a:r>
            <a:r>
              <a:rPr lang="en-US" baseline="0">
                <a:latin typeface="Segoe"/>
              </a:rPr>
              <a:t> </a:t>
            </a:r>
            <a:r>
              <a:rPr lang="en-US" sz="1200" kern="1200">
                <a:solidFill>
                  <a:schemeClr val="tx1">
                    <a:tint val="75000"/>
                  </a:schemeClr>
                </a:solidFill>
                <a:latin typeface="Segoe"/>
                <a:ea typeface="+mn-ea"/>
                <a:cs typeface="+mn-cs"/>
              </a:rPr>
              <a:t>Education</a:t>
            </a:r>
          </a:p>
        </p:txBody>
      </p:sp>
    </p:spTree>
    <p:extLst>
      <p:ext uri="{BB962C8B-B14F-4D97-AF65-F5344CB8AC3E}">
        <p14:creationId xmlns:p14="http://schemas.microsoft.com/office/powerpoint/2010/main" val="18558849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nd pa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pic>
        <p:nvPicPr>
          <p:cNvPr id="7" name="图片 6" descr="The ESE logo.">
            <a:extLst>
              <a:ext uri="{FF2B5EF4-FFF2-40B4-BE49-F238E27FC236}">
                <a16:creationId xmlns:a16="http://schemas.microsoft.com/office/drawing/2014/main" id="{C0409D6F-5022-4C54-A665-4417B8EF049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87316" y="5630644"/>
            <a:ext cx="2417368" cy="1175641"/>
          </a:xfrm>
          <a:prstGeom prst="rect">
            <a:avLst/>
          </a:prstGeom>
        </p:spPr>
      </p:pic>
      <p:sp>
        <p:nvSpPr>
          <p:cNvPr id="9" name="矩形 8" descr="Colored background box.">
            <a:extLst>
              <a:ext uri="{FF2B5EF4-FFF2-40B4-BE49-F238E27FC236}">
                <a16:creationId xmlns:a16="http://schemas.microsoft.com/office/drawing/2014/main" id="{7D512A3C-1A6C-4890-AAF3-6E19AD2E7913}"/>
              </a:ext>
            </a:extLst>
          </p:cNvPr>
          <p:cNvSpPr/>
          <p:nvPr userDrawn="1"/>
        </p:nvSpPr>
        <p:spPr>
          <a:xfrm>
            <a:off x="0" y="824283"/>
            <a:ext cx="12192000" cy="2164578"/>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descr="Colored background box.">
            <a:extLst>
              <a:ext uri="{FF2B5EF4-FFF2-40B4-BE49-F238E27FC236}">
                <a16:creationId xmlns:a16="http://schemas.microsoft.com/office/drawing/2014/main" id="{72CE4073-084A-4342-853D-A4762D8A1AC4}"/>
              </a:ext>
            </a:extLst>
          </p:cNvPr>
          <p:cNvSpPr/>
          <p:nvPr userDrawn="1"/>
        </p:nvSpPr>
        <p:spPr>
          <a:xfrm>
            <a:off x="0" y="2961565"/>
            <a:ext cx="12192000" cy="2110056"/>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Straight Connector 4" descr="White graphic line."/>
          <p:cNvCxnSpPr/>
          <p:nvPr userDrawn="1"/>
        </p:nvCxnSpPr>
        <p:spPr>
          <a:xfrm>
            <a:off x="1992573" y="3734373"/>
            <a:ext cx="82432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04050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ED5A72-E2F7-0E3B-0DDA-8AEE476CFD6C}"/>
              </a:ext>
            </a:extLst>
          </p:cNvPr>
          <p:cNvSpPr>
            <a:spLocks noGrp="1"/>
          </p:cNvSpPr>
          <p:nvPr>
            <p:ph idx="1"/>
          </p:nvPr>
        </p:nvSpPr>
        <p:spPr>
          <a:xfrm>
            <a:off x="838200" y="2086984"/>
            <a:ext cx="10515600" cy="405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8">
            <a:extLst>
              <a:ext uri="{FF2B5EF4-FFF2-40B4-BE49-F238E27FC236}">
                <a16:creationId xmlns:a16="http://schemas.microsoft.com/office/drawing/2014/main" id="{D8D37926-3C4B-41C8-EFDB-911300C2434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8823707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Custom Layout">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A36CB-1218-42BA-9A4D-3A289D263F8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190751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A36CB-1218-42BA-9A4D-3A289D263F8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750712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C7EE377-B8E1-46C6-764E-35B9C88999DC}"/>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AFA9C25D-EF20-84AD-D14D-2061BB41F0C7}"/>
              </a:ext>
            </a:extLst>
          </p:cNvPr>
          <p:cNvSpPr>
            <a:spLocks noGrp="1"/>
          </p:cNvSpPr>
          <p:nvPr>
            <p:ph type="ctrTitle"/>
          </p:nvPr>
        </p:nvSpPr>
        <p:spPr>
          <a:xfrm>
            <a:off x="505838" y="690351"/>
            <a:ext cx="8631677" cy="1928238"/>
          </a:xfrm>
          <a:prstGeom prst="rect">
            <a:avLst/>
          </a:prstGeom>
        </p:spPr>
        <p:txBody>
          <a:bodyPr anchor="b">
            <a:normAutofit/>
          </a:bodyPr>
          <a:lstStyle>
            <a:lvl1pPr algn="l">
              <a:defRPr sz="6600">
                <a:solidFill>
                  <a:schemeClr val="bg1"/>
                </a:solidFill>
                <a:latin typeface="Arial" panose="020B0604020202020204" pitchFamily="34" charset="0"/>
                <a:ea typeface="Apple Symbols" panose="02000000000000000000" pitchFamily="2" charset="-79"/>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917F9B5-9E18-407C-4D11-7AC3882D7047}"/>
              </a:ext>
            </a:extLst>
          </p:cNvPr>
          <p:cNvSpPr>
            <a:spLocks noGrp="1"/>
          </p:cNvSpPr>
          <p:nvPr>
            <p:ph type="subTitle" idx="1"/>
          </p:nvPr>
        </p:nvSpPr>
        <p:spPr>
          <a:xfrm>
            <a:off x="505838" y="5466944"/>
            <a:ext cx="6770451" cy="1391055"/>
          </a:xfrm>
        </p:spPr>
        <p:txBody>
          <a:bodyPr>
            <a:normAutofit/>
          </a:bodyPr>
          <a:lstStyle>
            <a:lvl1pPr marL="0" indent="0" algn="l">
              <a:buNone/>
              <a:defRPr sz="2800">
                <a:solidFill>
                  <a:srgbClr val="3647B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054634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ED5A72-E2F7-0E3B-0DDA-8AEE476CFD6C}"/>
              </a:ext>
            </a:extLst>
          </p:cNvPr>
          <p:cNvSpPr>
            <a:spLocks noGrp="1"/>
          </p:cNvSpPr>
          <p:nvPr>
            <p:ph idx="1"/>
          </p:nvPr>
        </p:nvSpPr>
        <p:spPr>
          <a:xfrm>
            <a:off x="838200" y="2086984"/>
            <a:ext cx="10515600" cy="405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8">
            <a:extLst>
              <a:ext uri="{FF2B5EF4-FFF2-40B4-BE49-F238E27FC236}">
                <a16:creationId xmlns:a16="http://schemas.microsoft.com/office/drawing/2014/main" id="{D8D37926-3C4B-41C8-EFDB-911300C2434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1010875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ED5A72-E2F7-0E3B-0DDA-8AEE476CFD6C}"/>
              </a:ext>
            </a:extLst>
          </p:cNvPr>
          <p:cNvSpPr>
            <a:spLocks noGrp="1"/>
          </p:cNvSpPr>
          <p:nvPr>
            <p:ph idx="1"/>
          </p:nvPr>
        </p:nvSpPr>
        <p:spPr>
          <a:xfrm>
            <a:off x="838200" y="2086984"/>
            <a:ext cx="10515600" cy="4052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Placeholder 8">
            <a:extLst>
              <a:ext uri="{FF2B5EF4-FFF2-40B4-BE49-F238E27FC236}">
                <a16:creationId xmlns:a16="http://schemas.microsoft.com/office/drawing/2014/main" id="{D8D37926-3C4B-41C8-EFDB-911300C2434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12171458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924193-02B9-9810-A50A-C323F20B00A2}"/>
              </a:ext>
            </a:extLst>
          </p:cNvPr>
          <p:cNvPicPr>
            <a:picLocks noChangeAspect="1"/>
          </p:cNvPicPr>
          <p:nvPr userDrawn="1"/>
        </p:nvPicPr>
        <p:blipFill>
          <a:blip r:embed="rId2"/>
          <a:stretch>
            <a:fillRect/>
          </a:stretch>
        </p:blipFill>
        <p:spPr>
          <a:xfrm>
            <a:off x="0" y="-16112"/>
            <a:ext cx="12192000" cy="6858000"/>
          </a:xfrm>
          <a:prstGeom prst="rect">
            <a:avLst/>
          </a:prstGeom>
        </p:spPr>
      </p:pic>
      <p:sp>
        <p:nvSpPr>
          <p:cNvPr id="2" name="Title 1">
            <a:extLst>
              <a:ext uri="{FF2B5EF4-FFF2-40B4-BE49-F238E27FC236}">
                <a16:creationId xmlns:a16="http://schemas.microsoft.com/office/drawing/2014/main" id="{FE7A35BE-2442-7C64-032F-EEC3B84E842D}"/>
              </a:ext>
            </a:extLst>
          </p:cNvPr>
          <p:cNvSpPr>
            <a:spLocks noGrp="1"/>
          </p:cNvSpPr>
          <p:nvPr>
            <p:ph type="title"/>
          </p:nvPr>
        </p:nvSpPr>
        <p:spPr>
          <a:xfrm>
            <a:off x="838200" y="730525"/>
            <a:ext cx="10515600" cy="2852737"/>
          </a:xfrm>
          <a:prstGeom prst="rect">
            <a:avLst/>
          </a:prstGeom>
        </p:spPr>
        <p:txBody>
          <a:bodyPr anchor="b"/>
          <a:lstStyle>
            <a:lvl1pPr>
              <a:defRPr sz="6000">
                <a:solidFill>
                  <a:srgbClr val="3647B6"/>
                </a:solidFill>
              </a:defRPr>
            </a:lvl1pPr>
          </a:lstStyle>
          <a:p>
            <a:r>
              <a:rPr lang="en-US"/>
              <a:t>Click to edit Master title style</a:t>
            </a:r>
          </a:p>
        </p:txBody>
      </p:sp>
      <p:sp>
        <p:nvSpPr>
          <p:cNvPr id="3" name="Text Placeholder 2">
            <a:extLst>
              <a:ext uri="{FF2B5EF4-FFF2-40B4-BE49-F238E27FC236}">
                <a16:creationId xmlns:a16="http://schemas.microsoft.com/office/drawing/2014/main" id="{9FD8DA3C-9A4F-10ED-C6D4-40AC09EDE511}"/>
              </a:ext>
            </a:extLst>
          </p:cNvPr>
          <p:cNvSpPr>
            <a:spLocks noGrp="1"/>
          </p:cNvSpPr>
          <p:nvPr>
            <p:ph type="body" idx="1"/>
          </p:nvPr>
        </p:nvSpPr>
        <p:spPr>
          <a:xfrm>
            <a:off x="838200" y="3712387"/>
            <a:ext cx="1051560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F8A65D87-AFBC-843E-1CA6-0F0D9EB66B62}"/>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29552894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55C14D-8924-F22D-FF6C-1CEECDCEA30C}"/>
              </a:ext>
            </a:extLst>
          </p:cNvPr>
          <p:cNvSpPr>
            <a:spLocks noGrp="1"/>
          </p:cNvSpPr>
          <p:nvPr>
            <p:ph sz="half" idx="1"/>
          </p:nvPr>
        </p:nvSpPr>
        <p:spPr>
          <a:xfrm>
            <a:off x="838200" y="2119256"/>
            <a:ext cx="5181600" cy="40577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5748EB7-DF60-9429-B7C4-F17C2FD19504}"/>
              </a:ext>
            </a:extLst>
          </p:cNvPr>
          <p:cNvSpPr>
            <a:spLocks noGrp="1"/>
          </p:cNvSpPr>
          <p:nvPr>
            <p:ph sz="half" idx="2"/>
          </p:nvPr>
        </p:nvSpPr>
        <p:spPr>
          <a:xfrm>
            <a:off x="6172200" y="2119256"/>
            <a:ext cx="5181600" cy="40577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Placeholder 8">
            <a:extLst>
              <a:ext uri="{FF2B5EF4-FFF2-40B4-BE49-F238E27FC236}">
                <a16:creationId xmlns:a16="http://schemas.microsoft.com/office/drawing/2014/main" id="{09305E6D-E633-8F98-0EDC-7F3C0166DB61}"/>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7142002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07D04F-CFDA-AB0A-0CB3-633767A38D3D}"/>
              </a:ext>
            </a:extLst>
          </p:cNvPr>
          <p:cNvSpPr>
            <a:spLocks noGrp="1"/>
          </p:cNvSpPr>
          <p:nvPr>
            <p:ph type="body" idx="1"/>
          </p:nvPr>
        </p:nvSpPr>
        <p:spPr>
          <a:xfrm>
            <a:off x="836612" y="2109863"/>
            <a:ext cx="5157787" cy="6759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E417A7-92FA-2590-1532-B39F1253F89A}"/>
              </a:ext>
            </a:extLst>
          </p:cNvPr>
          <p:cNvSpPr>
            <a:spLocks noGrp="1"/>
          </p:cNvSpPr>
          <p:nvPr>
            <p:ph sz="half" idx="2"/>
          </p:nvPr>
        </p:nvSpPr>
        <p:spPr>
          <a:xfrm>
            <a:off x="839788" y="2861535"/>
            <a:ext cx="5157787" cy="3328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583ECC-3794-AE5F-27B5-A74B4DEC7341}"/>
              </a:ext>
            </a:extLst>
          </p:cNvPr>
          <p:cNvSpPr>
            <a:spLocks noGrp="1"/>
          </p:cNvSpPr>
          <p:nvPr>
            <p:ph type="body" sz="quarter" idx="3"/>
          </p:nvPr>
        </p:nvSpPr>
        <p:spPr>
          <a:xfrm>
            <a:off x="6172200" y="2109863"/>
            <a:ext cx="5183188" cy="6759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74E5DA7-1D14-860C-86DA-E26B78A695EF}"/>
              </a:ext>
            </a:extLst>
          </p:cNvPr>
          <p:cNvSpPr>
            <a:spLocks noGrp="1"/>
          </p:cNvSpPr>
          <p:nvPr>
            <p:ph sz="quarter" idx="4"/>
          </p:nvPr>
        </p:nvSpPr>
        <p:spPr>
          <a:xfrm>
            <a:off x="6172200" y="2861535"/>
            <a:ext cx="5183188" cy="33281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Placeholder 8">
            <a:extLst>
              <a:ext uri="{FF2B5EF4-FFF2-40B4-BE49-F238E27FC236}">
                <a16:creationId xmlns:a16="http://schemas.microsoft.com/office/drawing/2014/main" id="{AA033EDD-4130-6D25-944B-3C4E62F04A50}"/>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3293442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A7959-19EC-57EE-7E3C-D0AA505DBDFA}"/>
              </a:ext>
            </a:extLst>
          </p:cNvPr>
          <p:cNvSpPr>
            <a:spLocks noGrp="1"/>
          </p:cNvSpPr>
          <p:nvPr>
            <p:ph type="title"/>
          </p:nvPr>
        </p:nvSpPr>
        <p:spPr>
          <a:xfrm>
            <a:off x="838200" y="2882157"/>
            <a:ext cx="10515600" cy="1093686"/>
          </a:xfrm>
          <a:prstGeom prst="rect">
            <a:avLst/>
          </a:prstGeom>
        </p:spPr>
        <p:txBody>
          <a:bodyPr>
            <a:normAutofit/>
          </a:bodyPr>
          <a:lstStyle>
            <a:lvl1pPr>
              <a:defRPr sz="6000">
                <a:solidFill>
                  <a:srgbClr val="3647B6"/>
                </a:solidFill>
              </a:defRPr>
            </a:lvl1pPr>
          </a:lstStyle>
          <a:p>
            <a:r>
              <a:rPr lang="en-US"/>
              <a:t>Click to edit Master title style</a:t>
            </a:r>
          </a:p>
        </p:txBody>
      </p:sp>
      <p:sp>
        <p:nvSpPr>
          <p:cNvPr id="3" name="TextBox 2">
            <a:extLst>
              <a:ext uri="{FF2B5EF4-FFF2-40B4-BE49-F238E27FC236}">
                <a16:creationId xmlns:a16="http://schemas.microsoft.com/office/drawing/2014/main" id="{220BCF7B-22B6-6253-4D64-9AD634D23090}"/>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pic>
        <p:nvPicPr>
          <p:cNvPr id="11" name="Picture 10">
            <a:extLst>
              <a:ext uri="{FF2B5EF4-FFF2-40B4-BE49-F238E27FC236}">
                <a16:creationId xmlns:a16="http://schemas.microsoft.com/office/drawing/2014/main" id="{02E7EB57-33F7-340D-37E8-9B1D4D14AF2F}"/>
              </a:ext>
            </a:extLst>
          </p:cNvPr>
          <p:cNvPicPr>
            <a:picLocks noChangeAspect="1"/>
          </p:cNvPicPr>
          <p:nvPr userDrawn="1"/>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29176129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F0BC1E5-8CCE-BA2E-FCAF-D803E35C5BB4}"/>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pic>
        <p:nvPicPr>
          <p:cNvPr id="7" name="Picture 6">
            <a:extLst>
              <a:ext uri="{FF2B5EF4-FFF2-40B4-BE49-F238E27FC236}">
                <a16:creationId xmlns:a16="http://schemas.microsoft.com/office/drawing/2014/main" id="{CF934278-ACF9-0343-D89D-5B079472B531}"/>
              </a:ext>
            </a:extLst>
          </p:cNvPr>
          <p:cNvPicPr>
            <a:picLocks noChangeAspect="1"/>
          </p:cNvPicPr>
          <p:nvPr userDrawn="1"/>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16117947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BFF6852-088F-2460-26AE-643C01A590A3}"/>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EC0DFDD0-A0F2-83DC-8B7C-F0E0195703D2}"/>
              </a:ext>
            </a:extLst>
          </p:cNvPr>
          <p:cNvSpPr>
            <a:spLocks noGrp="1"/>
          </p:cNvSpPr>
          <p:nvPr>
            <p:ph type="title"/>
          </p:nvPr>
        </p:nvSpPr>
        <p:spPr>
          <a:xfrm>
            <a:off x="821168" y="996950"/>
            <a:ext cx="3932237" cy="1600200"/>
          </a:xfrm>
          <a:prstGeom prst="rect">
            <a:avLst/>
          </a:prstGeom>
        </p:spPr>
        <p:txBody>
          <a:bodyPr anchor="t"/>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817D2E1-E1A8-E3A2-FBE0-B7BCE986DF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A7E9988-0A31-7185-4BB3-3C4229E09964}"/>
              </a:ext>
            </a:extLst>
          </p:cNvPr>
          <p:cNvSpPr>
            <a:spLocks noGrp="1"/>
          </p:cNvSpPr>
          <p:nvPr>
            <p:ph type="body" sz="half" idx="2"/>
          </p:nvPr>
        </p:nvSpPr>
        <p:spPr>
          <a:xfrm>
            <a:off x="821169" y="2774373"/>
            <a:ext cx="3932237" cy="308667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TextBox 4">
            <a:extLst>
              <a:ext uri="{FF2B5EF4-FFF2-40B4-BE49-F238E27FC236}">
                <a16:creationId xmlns:a16="http://schemas.microsoft.com/office/drawing/2014/main" id="{41D28B3D-8AA7-7411-73DB-702ACCECC369}"/>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18621344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691A5A-4639-4A17-81AE-6B9D409E829A}"/>
              </a:ext>
            </a:extLst>
          </p:cNvPr>
          <p:cNvPicPr>
            <a:picLocks noChangeAspect="1"/>
          </p:cNvPicPr>
          <p:nvPr userDrawn="1"/>
        </p:nvPicPr>
        <p:blipFill>
          <a:blip r:embed="rId2"/>
          <a:stretch>
            <a:fillRect/>
          </a:stretch>
        </p:blipFill>
        <p:spPr>
          <a:xfrm>
            <a:off x="0" y="-1"/>
            <a:ext cx="12192000" cy="6858000"/>
          </a:xfrm>
          <a:prstGeom prst="rect">
            <a:avLst/>
          </a:prstGeom>
        </p:spPr>
      </p:pic>
      <p:sp>
        <p:nvSpPr>
          <p:cNvPr id="3" name="Picture Placeholder 2">
            <a:extLst>
              <a:ext uri="{FF2B5EF4-FFF2-40B4-BE49-F238E27FC236}">
                <a16:creationId xmlns:a16="http://schemas.microsoft.com/office/drawing/2014/main" id="{B047FD8C-2415-7AF2-D9F7-2FD9A5E45B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9" name="Title 1">
            <a:extLst>
              <a:ext uri="{FF2B5EF4-FFF2-40B4-BE49-F238E27FC236}">
                <a16:creationId xmlns:a16="http://schemas.microsoft.com/office/drawing/2014/main" id="{375B6969-06CB-5136-72BE-7F36D6601CE5}"/>
              </a:ext>
            </a:extLst>
          </p:cNvPr>
          <p:cNvSpPr>
            <a:spLocks noGrp="1"/>
          </p:cNvSpPr>
          <p:nvPr>
            <p:ph type="title"/>
          </p:nvPr>
        </p:nvSpPr>
        <p:spPr>
          <a:xfrm>
            <a:off x="821168" y="996950"/>
            <a:ext cx="3932237" cy="1600200"/>
          </a:xfrm>
          <a:prstGeom prst="rect">
            <a:avLst/>
          </a:prstGeom>
        </p:spPr>
        <p:txBody>
          <a:bodyPr anchor="t"/>
          <a:lstStyle>
            <a:lvl1pPr>
              <a:defRPr sz="3200">
                <a:solidFill>
                  <a:schemeClr val="tx1"/>
                </a:solidFill>
              </a:defRPr>
            </a:lvl1pPr>
          </a:lstStyle>
          <a:p>
            <a:r>
              <a:rPr lang="en-US"/>
              <a:t>Click to edit Master title style</a:t>
            </a:r>
          </a:p>
        </p:txBody>
      </p:sp>
      <p:sp>
        <p:nvSpPr>
          <p:cNvPr id="10" name="Text Placeholder 3">
            <a:extLst>
              <a:ext uri="{FF2B5EF4-FFF2-40B4-BE49-F238E27FC236}">
                <a16:creationId xmlns:a16="http://schemas.microsoft.com/office/drawing/2014/main" id="{15190A3B-C978-9A37-3EC2-7DD786CF8935}"/>
              </a:ext>
            </a:extLst>
          </p:cNvPr>
          <p:cNvSpPr>
            <a:spLocks noGrp="1"/>
          </p:cNvSpPr>
          <p:nvPr>
            <p:ph type="body" sz="half" idx="2"/>
          </p:nvPr>
        </p:nvSpPr>
        <p:spPr>
          <a:xfrm>
            <a:off x="821169" y="2774373"/>
            <a:ext cx="3932237" cy="308667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TextBox 1">
            <a:extLst>
              <a:ext uri="{FF2B5EF4-FFF2-40B4-BE49-F238E27FC236}">
                <a16:creationId xmlns:a16="http://schemas.microsoft.com/office/drawing/2014/main" id="{3D551DB3-822F-D681-37C0-3180279A1079}"/>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1076236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image" Target="../media/image15.jpeg"/><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713B8FF0-B949-418A-B884-7856ED3FF0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ltLang="zh-CN"/>
              <a:t>Click here to edit master title</a:t>
            </a:r>
            <a:endParaRPr lang="zh-CN" altLang="en-US"/>
          </a:p>
        </p:txBody>
      </p:sp>
      <p:sp>
        <p:nvSpPr>
          <p:cNvPr id="3" name="文本占位符 2">
            <a:extLst>
              <a:ext uri="{FF2B5EF4-FFF2-40B4-BE49-F238E27FC236}">
                <a16:creationId xmlns:a16="http://schemas.microsoft.com/office/drawing/2014/main" id="{4D3B3FFB-82AC-4EC9-A398-722C2D7E7627}"/>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ltLang="zh-CN"/>
              <a:t>Click here to edit text</a:t>
            </a:r>
            <a:endParaRPr lang="zh-CN" altLang="en-US"/>
          </a:p>
          <a:p>
            <a:pPr lvl="1"/>
            <a:r>
              <a:rPr lang="en-US" altLang="zh-CN"/>
              <a:t>Second level</a:t>
            </a:r>
            <a:endParaRPr lang="zh-CN" altLang="en-US"/>
          </a:p>
          <a:p>
            <a:pPr lvl="2"/>
            <a:r>
              <a:rPr lang="en-US" altLang="zh-CN"/>
              <a:t>Third level</a:t>
            </a:r>
            <a:endParaRPr lang="zh-CN" altLang="en-US"/>
          </a:p>
          <a:p>
            <a:pPr lvl="3"/>
            <a:r>
              <a:rPr lang="en-US" altLang="zh-CN"/>
              <a:t>Forth level</a:t>
            </a:r>
            <a:endParaRPr lang="zh-CN" altLang="en-US"/>
          </a:p>
          <a:p>
            <a:pPr lvl="4"/>
            <a:r>
              <a:rPr lang="en-US" altLang="zh-CN"/>
              <a:t>Fifth level</a:t>
            </a:r>
            <a:endParaRPr lang="zh-CN" altLang="en-US"/>
          </a:p>
        </p:txBody>
      </p:sp>
      <p:sp>
        <p:nvSpPr>
          <p:cNvPr id="4" name="日期占位符 3">
            <a:extLst>
              <a:ext uri="{FF2B5EF4-FFF2-40B4-BE49-F238E27FC236}">
                <a16:creationId xmlns:a16="http://schemas.microsoft.com/office/drawing/2014/main" id="{61977E61-00A2-43A0-9328-9D066838A9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a:extLst>
              <a:ext uri="{FF2B5EF4-FFF2-40B4-BE49-F238E27FC236}">
                <a16:creationId xmlns:a16="http://schemas.microsoft.com/office/drawing/2014/main" id="{EC850DC4-B6F4-4C90-A6C9-8DF7DE7F5E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5C65AC83-998D-49FC-8885-4FB383A937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27229C-EC7B-4063-A33B-28A5E87E32ED}" type="slidenum">
              <a:rPr lang="zh-CN" altLang="en-US" smtClean="0"/>
              <a:pPr/>
              <a:t>‹#›</a:t>
            </a:fld>
            <a:endParaRPr lang="zh-CN" altLang="en-US"/>
          </a:p>
        </p:txBody>
      </p:sp>
      <p:sp>
        <p:nvSpPr>
          <p:cNvPr id="8" name="TextBox 7">
            <a:extLst>
              <a:ext uri="{FF2B5EF4-FFF2-40B4-BE49-F238E27FC236}">
                <a16:creationId xmlns:a16="http://schemas.microsoft.com/office/drawing/2014/main" id="{90448173-5068-4CE5-6E33-B3D8C7BF56FB}"/>
              </a:ext>
            </a:extLst>
          </p:cNvPr>
          <p:cNvSpPr txBox="1"/>
          <p:nvPr userDrawn="1">
            <p:extLst>
              <p:ext uri="{1162E1C5-73C7-4A58-AE30-91384D911F3F}">
                <p184:classification xmlns:p184="http://schemas.microsoft.com/office/powerpoint/2018/4/main" val="ftr"/>
              </p:ext>
            </p:extLst>
          </p:nvPr>
        </p:nvSpPr>
        <p:spPr>
          <a:xfrm>
            <a:off x="63500" y="6642100"/>
            <a:ext cx="1235075" cy="152400"/>
          </a:xfrm>
          <a:prstGeom prst="rect">
            <a:avLst/>
          </a:prstGeom>
        </p:spPr>
        <p:txBody>
          <a:bodyPr horzOverflow="overflow"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Copyright - eMetric LLC</a:t>
            </a:r>
          </a:p>
        </p:txBody>
      </p:sp>
    </p:spTree>
    <p:extLst>
      <p:ext uri="{BB962C8B-B14F-4D97-AF65-F5344CB8AC3E}">
        <p14:creationId xmlns:p14="http://schemas.microsoft.com/office/powerpoint/2010/main" val="1578416296"/>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84" r:id="rId3"/>
    <p:sldLayoutId id="2147483668" r:id="rId4"/>
    <p:sldLayoutId id="2147483685" r:id="rId5"/>
    <p:sldLayoutId id="2147483669" r:id="rId6"/>
    <p:sldLayoutId id="2147483649" r:id="rId7"/>
    <p:sldLayoutId id="2147483665" r:id="rId8"/>
    <p:sldLayoutId id="2147483655" r:id="rId9"/>
    <p:sldLayoutId id="2147483661" r:id="rId10"/>
    <p:sldLayoutId id="2147483660" r:id="rId11"/>
    <p:sldLayoutId id="2147483664" r:id="rId12"/>
    <p:sldLayoutId id="2147483652" r:id="rId13"/>
    <p:sldLayoutId id="2147483657" r:id="rId14"/>
    <p:sldLayoutId id="2147483654" r:id="rId15"/>
    <p:sldLayoutId id="2147483663" r:id="rId16"/>
    <p:sldLayoutId id="2147483662" r:id="rId17"/>
    <p:sldLayoutId id="2147483682" r:id="rId18"/>
    <p:sldLayoutId id="2147483683" r:id="rId19"/>
  </p:sldLayoutIdLst>
  <p:hf hdr="0" ftr="0" dt="0"/>
  <p:txStyles>
    <p:titleStyle>
      <a:lvl1pPr algn="l" defTabSz="914400" rtl="0" eaLnBrk="1" latinLnBrk="0" hangingPunct="1">
        <a:lnSpc>
          <a:spcPct val="90000"/>
        </a:lnSpc>
        <a:spcBef>
          <a:spcPct val="0"/>
        </a:spcBef>
        <a:buNone/>
        <a:defRPr sz="3000" kern="1200" baseline="0">
          <a:solidFill>
            <a:schemeClr val="tx1"/>
          </a:solidFill>
          <a:latin typeface="Segoe UI Semibold" panose="020B0702040204020203" pitchFamily="34" charset="0"/>
          <a:ea typeface="+mj-ea"/>
          <a:cs typeface="Segoe UI Semibold" panose="020B0702040204020203" pitchFamily="34" charset="0"/>
        </a:defRPr>
      </a:lvl1pPr>
    </p:titleStyle>
    <p:bodyStyle>
      <a:lvl1pPr marL="228600" indent="-228600" algn="l" defTabSz="914400" rtl="0" eaLnBrk="1" latinLnBrk="0" hangingPunct="1">
        <a:lnSpc>
          <a:spcPct val="90000"/>
        </a:lnSpc>
        <a:spcBef>
          <a:spcPts val="1000"/>
        </a:spcBef>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90000"/>
        </a:lnSpc>
        <a:spcBef>
          <a:spcPts val="500"/>
        </a:spcBef>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90000"/>
        </a:lnSpc>
        <a:spcBef>
          <a:spcPts val="500"/>
        </a:spcBef>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90000"/>
        </a:lnSpc>
        <a:spcBef>
          <a:spcPts val="500"/>
        </a:spcBef>
        <a:buClr>
          <a:srgbClr val="E38526"/>
        </a:buClr>
        <a:buFont typeface="Wingdings" panose="05000000000000000000" pitchFamily="2" charset="2"/>
        <a:buChar char="v"/>
        <a:defRPr sz="2000" kern="120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A blue and white flag&#10;&#10;Description automatically generated with low confidence">
            <a:extLst>
              <a:ext uri="{FF2B5EF4-FFF2-40B4-BE49-F238E27FC236}">
                <a16:creationId xmlns:a16="http://schemas.microsoft.com/office/drawing/2014/main" id="{04FFFA98-BE84-F3D2-7C54-E616A2B54E57}"/>
              </a:ext>
            </a:extLst>
          </p:cNvPr>
          <p:cNvPicPr>
            <a:picLocks noChangeAspect="1"/>
          </p:cNvPicPr>
          <p:nvPr userDrawn="1"/>
        </p:nvPicPr>
        <p:blipFill>
          <a:blip r:embed="rId13"/>
          <a:stretch>
            <a:fillRect/>
          </a:stretch>
        </p:blipFill>
        <p:spPr>
          <a:xfrm>
            <a:off x="0" y="-1"/>
            <a:ext cx="12192000" cy="6858000"/>
          </a:xfrm>
          <a:prstGeom prst="rect">
            <a:avLst/>
          </a:prstGeom>
        </p:spPr>
      </p:pic>
      <p:sp>
        <p:nvSpPr>
          <p:cNvPr id="3" name="Text Placeholder 2">
            <a:extLst>
              <a:ext uri="{FF2B5EF4-FFF2-40B4-BE49-F238E27FC236}">
                <a16:creationId xmlns:a16="http://schemas.microsoft.com/office/drawing/2014/main" id="{24F07E45-5358-D826-413C-524778517A7F}"/>
              </a:ext>
            </a:extLst>
          </p:cNvPr>
          <p:cNvSpPr>
            <a:spLocks noGrp="1"/>
          </p:cNvSpPr>
          <p:nvPr>
            <p:ph type="body" idx="1"/>
          </p:nvPr>
        </p:nvSpPr>
        <p:spPr>
          <a:xfrm>
            <a:off x="838200" y="2089013"/>
            <a:ext cx="10515600" cy="40879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Placeholder 8">
            <a:extLst>
              <a:ext uri="{FF2B5EF4-FFF2-40B4-BE49-F238E27FC236}">
                <a16:creationId xmlns:a16="http://schemas.microsoft.com/office/drawing/2014/main" id="{4B734709-A90C-544A-96B6-4BCE82CBBBF5}"/>
              </a:ext>
            </a:extLst>
          </p:cNvPr>
          <p:cNvSpPr>
            <a:spLocks noGrp="1"/>
          </p:cNvSpPr>
          <p:nvPr>
            <p:ph type="title"/>
          </p:nvPr>
        </p:nvSpPr>
        <p:spPr>
          <a:xfrm>
            <a:off x="838200" y="365126"/>
            <a:ext cx="10515600" cy="1042852"/>
          </a:xfrm>
          <a:prstGeom prst="rect">
            <a:avLst/>
          </a:prstGeom>
        </p:spPr>
        <p:txBody>
          <a:bodyPr vert="horz" lIns="91440" tIns="45720" rIns="91440" bIns="45720" rtlCol="0" anchor="ctr">
            <a:normAutofit/>
          </a:bodyPr>
          <a:lstStyle/>
          <a:p>
            <a:r>
              <a:rPr lang="en-US"/>
              <a:t>Click to edit Master title style</a:t>
            </a:r>
          </a:p>
        </p:txBody>
      </p:sp>
      <p:sp>
        <p:nvSpPr>
          <p:cNvPr id="10" name="TextBox 9">
            <a:extLst>
              <a:ext uri="{FF2B5EF4-FFF2-40B4-BE49-F238E27FC236}">
                <a16:creationId xmlns:a16="http://schemas.microsoft.com/office/drawing/2014/main" id="{6800C52F-DC60-BE86-6751-7E45895AE1B5}"/>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spTree>
    <p:extLst>
      <p:ext uri="{BB962C8B-B14F-4D97-AF65-F5344CB8AC3E}">
        <p14:creationId xmlns:p14="http://schemas.microsoft.com/office/powerpoint/2010/main" val="1903692661"/>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hdr="0" ftr="0" dt="0"/>
  <p:txStyles>
    <p:title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mailto:MCASEvents@cognia.org"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s://www.doe.mass.edu/mcas/accessibility/default.html" TargetMode="External"/><Relationship Id="rId7" Type="http://schemas.openxmlformats.org/officeDocument/2006/relationships/hyperlink" Target="http://eepurl.com/ghSOhH"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hyperlink" Target="http://www.doe.mass.edu/mcas/updates.html" TargetMode="External"/><Relationship Id="rId5" Type="http://schemas.openxmlformats.org/officeDocument/2006/relationships/hyperlink" Target="https://mcas.onlinehelp.cognia.org/portal/" TargetMode="External"/><Relationship Id="rId4" Type="http://schemas.openxmlformats.org/officeDocument/2006/relationships/hyperlink" Target="https://mcas.onlinehelp.cognia.org/"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mcas.onlinehelp.cognia.org/"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hyperlink" Target="mailto:mcas@mass.gov" TargetMode="External"/><Relationship Id="rId5" Type="http://schemas.openxmlformats.org/officeDocument/2006/relationships/hyperlink" Target="http://www.doe.mass.edu/mcas" TargetMode="External"/><Relationship Id="rId4" Type="http://schemas.openxmlformats.org/officeDocument/2006/relationships/hyperlink" Target="mailto:mcas@cognia.org"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1.svg"/><Relationship Id="rId7" Type="http://schemas.openxmlformats.org/officeDocument/2006/relationships/hyperlink" Target="http://www.doe.mass.edu/mcas" TargetMode="External"/><Relationship Id="rId2" Type="http://schemas.openxmlformats.org/officeDocument/2006/relationships/image" Target="../media/image20.png"/><Relationship Id="rId1" Type="http://schemas.openxmlformats.org/officeDocument/2006/relationships/slideLayout" Target="../slideLayouts/slideLayout3.xml"/><Relationship Id="rId6" Type="http://schemas.openxmlformats.org/officeDocument/2006/relationships/image" Target="../media/image23.svg"/><Relationship Id="rId11" Type="http://schemas.openxmlformats.org/officeDocument/2006/relationships/image" Target="../media/image27.svg"/><Relationship Id="rId5" Type="http://schemas.openxmlformats.org/officeDocument/2006/relationships/image" Target="../media/image22.png"/><Relationship Id="rId10" Type="http://schemas.openxmlformats.org/officeDocument/2006/relationships/image" Target="../media/image26.png"/><Relationship Id="rId4" Type="http://schemas.openxmlformats.org/officeDocument/2006/relationships/hyperlink" Target="mailto:mcas@mass.gov" TargetMode="External"/><Relationship Id="rId9" Type="http://schemas.openxmlformats.org/officeDocument/2006/relationships/image" Target="../media/image2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5838" y="1500762"/>
            <a:ext cx="8631677" cy="1928238"/>
          </a:xfrm>
        </p:spPr>
        <p:txBody>
          <a:bodyPr>
            <a:noAutofit/>
          </a:bodyPr>
          <a:lstStyle/>
          <a:p>
            <a:r>
              <a:rPr lang="en-US" sz="5900" b="1">
                <a:latin typeface="Arial"/>
                <a:cs typeface="Arial"/>
              </a:rPr>
              <a:t>Accessibility and Accommodations</a:t>
            </a:r>
            <a:br>
              <a:rPr lang="en-US" sz="5900" b="1">
                <a:latin typeface="Arial"/>
                <a:cs typeface="Arial"/>
              </a:rPr>
            </a:br>
            <a:r>
              <a:rPr lang="en-US" sz="5900" b="1">
                <a:latin typeface="Arial"/>
                <a:cs typeface="Arial"/>
              </a:rPr>
              <a:t>Office Hours</a:t>
            </a:r>
            <a:endParaRPr lang="en-US" altLang="en-US" sz="5900" b="1">
              <a:latin typeface="Arial"/>
              <a:cs typeface="Arial"/>
            </a:endParaRPr>
          </a:p>
        </p:txBody>
      </p:sp>
      <p:sp>
        <p:nvSpPr>
          <p:cNvPr id="3" name="Subtitle 2"/>
          <p:cNvSpPr>
            <a:spLocks noGrp="1"/>
          </p:cNvSpPr>
          <p:nvPr>
            <p:ph type="subTitle" idx="1"/>
          </p:nvPr>
        </p:nvSpPr>
        <p:spPr>
          <a:xfrm>
            <a:off x="505838" y="4497953"/>
            <a:ext cx="7538936" cy="1391055"/>
          </a:xfrm>
        </p:spPr>
        <p:txBody>
          <a:bodyPr/>
          <a:lstStyle/>
          <a:p>
            <a:pPr defTabSz="914126"/>
            <a:r>
              <a:rPr lang="en-US" altLang="zh-CN" sz="2799" dirty="0">
                <a:solidFill>
                  <a:schemeClr val="bg1"/>
                </a:solidFill>
                <a:latin typeface="Arial" panose="020B0604020202020204" pitchFamily="34" charset="0"/>
                <a:cs typeface="Arial" panose="020B0604020202020204" pitchFamily="34" charset="0"/>
              </a:rPr>
              <a:t>The Office of Student Assessment Services</a:t>
            </a:r>
          </a:p>
          <a:p>
            <a:pPr defTabSz="914126"/>
            <a:r>
              <a:rPr lang="en-US" altLang="zh-CN" sz="2799" dirty="0">
                <a:solidFill>
                  <a:schemeClr val="bg1"/>
                </a:solidFill>
                <a:latin typeface="Arial" panose="020B0604020202020204" pitchFamily="34" charset="0"/>
                <a:cs typeface="Arial" panose="020B0604020202020204" pitchFamily="34" charset="0"/>
              </a:rPr>
              <a:t>February 6,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sz="4000" b="1">
                <a:solidFill>
                  <a:schemeClr val="bg1"/>
                </a:solidFill>
                <a:latin typeface="Arial" panose="020B0604020202020204" pitchFamily="34" charset="0"/>
                <a:cs typeface="Arial" panose="020B0604020202020204" pitchFamily="34" charset="0"/>
              </a:rPr>
              <a:t>Presenters</a:t>
            </a:r>
          </a:p>
        </p:txBody>
      </p:sp>
      <p:sp>
        <p:nvSpPr>
          <p:cNvPr id="7173" name="Content Placeholder 6"/>
          <p:cNvSpPr>
            <a:spLocks noGrp="1"/>
          </p:cNvSpPr>
          <p:nvPr>
            <p:ph idx="1"/>
          </p:nvPr>
        </p:nvSpPr>
        <p:spPr/>
        <p:txBody>
          <a:bodyPr vert="horz" lIns="91440" tIns="45720" rIns="91440" bIns="45720" rtlCol="0" anchor="t">
            <a:noAutofit/>
          </a:bodyPr>
          <a:lstStyle/>
          <a:p>
            <a:pPr marL="0" indent="0">
              <a:buClrTx/>
              <a:buNone/>
            </a:pPr>
            <a:r>
              <a:rPr lang="en-US" sz="2800" dirty="0">
                <a:solidFill>
                  <a:srgbClr val="101D35"/>
                </a:solidFill>
                <a:latin typeface="Arial" panose="020B0604020202020204" pitchFamily="34" charset="0"/>
                <a:cs typeface="Arial" panose="020B0604020202020204" pitchFamily="34" charset="0"/>
              </a:rPr>
              <a:t>Erma Brown, MCAS and ACCESS Test Administration Specialist</a:t>
            </a:r>
          </a:p>
          <a:p>
            <a:pPr marL="0" indent="0">
              <a:buClrTx/>
              <a:buNone/>
            </a:pPr>
            <a:r>
              <a:rPr lang="en-US" sz="2800" dirty="0">
                <a:solidFill>
                  <a:srgbClr val="101D35"/>
                </a:solidFill>
                <a:latin typeface="Arial" panose="020B0604020202020204" pitchFamily="34" charset="0"/>
                <a:cs typeface="Arial" panose="020B0604020202020204" pitchFamily="34" charset="0"/>
              </a:rPr>
              <a:t>Robert Pelychaty, Manager of Inclusive Assessment</a:t>
            </a:r>
          </a:p>
          <a:p>
            <a:pPr marL="0" indent="0">
              <a:buClrTx/>
              <a:buNone/>
            </a:pPr>
            <a:r>
              <a:rPr lang="en-US" sz="2800" dirty="0">
                <a:solidFill>
                  <a:srgbClr val="101D35"/>
                </a:solidFill>
                <a:latin typeface="Arial" panose="020B0604020202020204" pitchFamily="34" charset="0"/>
                <a:cs typeface="Arial" panose="020B0604020202020204" pitchFamily="34" charset="0"/>
              </a:rPr>
              <a:t>Shannon Cullen, MCAS Test Administration Coordinator</a:t>
            </a:r>
          </a:p>
          <a:p>
            <a:pPr marL="0" indent="0">
              <a:buClrTx/>
              <a:buNone/>
            </a:pPr>
            <a:r>
              <a:rPr lang="en-US" sz="2800" dirty="0">
                <a:solidFill>
                  <a:srgbClr val="101D35"/>
                </a:solidFill>
                <a:latin typeface="Arial"/>
                <a:cs typeface="Arial"/>
              </a:rPr>
              <a:t>Abbie Currier, </a:t>
            </a:r>
            <a:r>
              <a:rPr lang="en-US" sz="2800" dirty="0" err="1">
                <a:solidFill>
                  <a:srgbClr val="101D35"/>
                </a:solidFill>
                <a:latin typeface="Arial"/>
                <a:cs typeface="Arial"/>
              </a:rPr>
              <a:t>eMetric</a:t>
            </a:r>
            <a:r>
              <a:rPr lang="en-US" sz="2800" dirty="0">
                <a:solidFill>
                  <a:srgbClr val="101D35"/>
                </a:solidFill>
                <a:latin typeface="Arial"/>
                <a:cs typeface="Arial"/>
              </a:rPr>
              <a:t> Sr. Project Manager</a:t>
            </a:r>
          </a:p>
        </p:txBody>
      </p:sp>
      <p:sp>
        <p:nvSpPr>
          <p:cNvPr id="2" name="Slide Number Placeholder 1">
            <a:extLst>
              <a:ext uri="{FF2B5EF4-FFF2-40B4-BE49-F238E27FC236}">
                <a16:creationId xmlns:a16="http://schemas.microsoft.com/office/drawing/2014/main" id="{9CEBC382-E717-D9C2-A168-D3DC2093CB76}"/>
              </a:ext>
            </a:extLst>
          </p:cNvPr>
          <p:cNvSpPr>
            <a:spLocks noGrp="1"/>
          </p:cNvSpPr>
          <p:nvPr>
            <p:ph type="sldNum" sz="quarter" idx="12"/>
          </p:nvPr>
        </p:nvSpPr>
        <p:spPr>
          <a:xfrm>
            <a:off x="9180871" y="6366738"/>
            <a:ext cx="2743200" cy="365125"/>
          </a:xfrm>
        </p:spPr>
        <p:txBody>
          <a:bodyPr/>
          <a:lstStyle/>
          <a:p>
            <a:fld id="{68A8D22E-6BC5-9E47-900C-2BB94685D9F5}" type="slidenum">
              <a:rPr lang="en-US" sz="1800" smtClean="0">
                <a:latin typeface="Calibri" panose="020F0502020204030204" pitchFamily="34" charset="0"/>
                <a:ea typeface="Calibri" panose="020F0502020204030204" pitchFamily="34" charset="0"/>
                <a:cs typeface="Calibri" panose="020F0502020204030204" pitchFamily="34" charset="0"/>
              </a:rPr>
              <a:t>2</a:t>
            </a:fld>
            <a:endParaRPr lang="en-US" sz="1800"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solidFill>
                  <a:schemeClr val="bg1"/>
                </a:solidFill>
                <a:latin typeface="Arial" panose="020B0604020202020204" pitchFamily="34" charset="0"/>
                <a:cs typeface="Arial" panose="020B0604020202020204" pitchFamily="34" charset="0"/>
              </a:rPr>
              <a:t>Logistics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fontScale="85000" lnSpcReduction="10000"/>
          </a:bodyPr>
          <a:lstStyle/>
          <a:p>
            <a:pPr>
              <a:buClrTx/>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Use the Q&amp;A feature to ask a question.  </a:t>
            </a:r>
            <a:endParaRPr lang="en-US" dirty="0"/>
          </a:p>
          <a:p>
            <a:pPr lvl="1">
              <a:buClrTx/>
              <a:buFont typeface="Arial" panose="020B0604020202020204" pitchFamily="34" charset="0"/>
              <a:buChar char="•"/>
            </a:pPr>
            <a:r>
              <a:rPr lang="en-US" dirty="0">
                <a:solidFill>
                  <a:srgbClr val="000000"/>
                </a:solidFill>
                <a:latin typeface="Arial"/>
                <a:cs typeface="Arial"/>
              </a:rPr>
              <a:t>We will answer some questions aloud at specified times during this training session, and we will email the Q&amp;A afterwards.</a:t>
            </a:r>
          </a:p>
          <a:p>
            <a:pPr lvl="1">
              <a:buClrTx/>
              <a:buFont typeface="Arial" panose="020B0604020202020204" pitchFamily="34" charset="0"/>
              <a:buChar char="•"/>
            </a:pPr>
            <a:r>
              <a:rPr lang="en-US" dirty="0">
                <a:solidFill>
                  <a:srgbClr val="000000"/>
                </a:solidFill>
                <a:latin typeface="Arial"/>
                <a:cs typeface="Arial"/>
              </a:rPr>
              <a:t>Use the thumbs-up icon to “upvote” someone else’s question. </a:t>
            </a:r>
          </a:p>
          <a:p>
            <a:pPr lvl="1">
              <a:buClrTx/>
              <a:buFont typeface="Arial" panose="020B0604020202020204" pitchFamily="34" charset="0"/>
              <a:buChar char="•"/>
            </a:pPr>
            <a:r>
              <a:rPr lang="en-US" dirty="0">
                <a:solidFill>
                  <a:srgbClr val="000000"/>
                </a:solidFill>
                <a:latin typeface="Arial"/>
                <a:cs typeface="Arial"/>
              </a:rPr>
              <a:t>Email student-specific questions to </a:t>
            </a:r>
            <a:r>
              <a:rPr lang="en-US" dirty="0">
                <a:latin typeface="Arial"/>
                <a:cs typeface="Arial"/>
                <a:hlinkClick r:id="rId3"/>
              </a:rPr>
              <a:t>mcas@mass.gov</a:t>
            </a:r>
            <a:r>
              <a:rPr lang="en-US" dirty="0">
                <a:latin typeface="Arial"/>
                <a:cs typeface="Arial"/>
              </a:rPr>
              <a:t> </a:t>
            </a:r>
            <a:r>
              <a:rPr lang="en-US" dirty="0">
                <a:solidFill>
                  <a:srgbClr val="000000"/>
                </a:solidFill>
                <a:latin typeface="Arial"/>
                <a:cs typeface="Arial"/>
              </a:rPr>
              <a:t>instead of asking here. </a:t>
            </a:r>
          </a:p>
          <a:p>
            <a:pPr>
              <a:buClrTx/>
              <a:buFont typeface="Arial" panose="020B0604020202020204" pitchFamily="34" charset="0"/>
              <a:buChar char="•"/>
            </a:pPr>
            <a:r>
              <a:rPr lang="en-US" dirty="0">
                <a:solidFill>
                  <a:srgbClr val="000000"/>
                </a:solidFill>
                <a:latin typeface="Arial"/>
                <a:cs typeface="Arial"/>
              </a:rPr>
              <a:t>Closed captioning has been enabled for participants who need it.</a:t>
            </a:r>
          </a:p>
          <a:p>
            <a:pPr>
              <a:buClr>
                <a:srgbClr val="000000"/>
              </a:buClr>
            </a:pPr>
            <a:r>
              <a:rPr lang="en-US" dirty="0">
                <a:solidFill>
                  <a:srgbClr val="000000"/>
                </a:solidFill>
                <a:latin typeface="Arial"/>
                <a:cs typeface="Arial"/>
              </a:rPr>
              <a:t>This session is being interpreted into ASL. Our interpreting team will be onscreen with the presenters.</a:t>
            </a:r>
          </a:p>
          <a:p>
            <a:pPr>
              <a:buClr>
                <a:srgbClr val="000000"/>
              </a:buClr>
            </a:pPr>
            <a:r>
              <a:rPr lang="en-US" dirty="0">
                <a:solidFill>
                  <a:srgbClr val="000000"/>
                </a:solidFill>
                <a:latin typeface="Arial"/>
                <a:cs typeface="Arial"/>
              </a:rPr>
              <a:t>Please be advised that DESE does not authorize attendees to record or to use AI transcription tools during the meeting and DESE does not endorse any unauthorized transcripts created by third parties of its meetings. </a:t>
            </a:r>
          </a:p>
        </p:txBody>
      </p:sp>
      <p:sp>
        <p:nvSpPr>
          <p:cNvPr id="4" name="Slide Number Placeholder 3">
            <a:extLst>
              <a:ext uri="{FF2B5EF4-FFF2-40B4-BE49-F238E27FC236}">
                <a16:creationId xmlns:a16="http://schemas.microsoft.com/office/drawing/2014/main" id="{D7463F05-91C0-59F4-A3AB-9511780EEAA1}"/>
              </a:ext>
            </a:extLst>
          </p:cNvPr>
          <p:cNvSpPr>
            <a:spLocks noGrp="1"/>
          </p:cNvSpPr>
          <p:nvPr>
            <p:ph type="sldNum" sz="quarter" idx="12"/>
          </p:nvPr>
        </p:nvSpPr>
        <p:spPr>
          <a:xfrm>
            <a:off x="9180871" y="6366738"/>
            <a:ext cx="2743200" cy="365125"/>
          </a:xfrm>
        </p:spPr>
        <p:txBody>
          <a:bodyPr/>
          <a:lstStyle/>
          <a:p>
            <a:fld id="{68A8D22E-6BC5-9E47-900C-2BB94685D9F5}" type="slidenum">
              <a:rPr lang="en-US" sz="1800" smtClean="0">
                <a:solidFill>
                  <a:schemeClr val="bg2">
                    <a:lumMod val="75000"/>
                  </a:schemeClr>
                </a:solidFill>
                <a:latin typeface="Calibri" panose="020F0502020204030204" pitchFamily="34" charset="0"/>
                <a:ea typeface="Calibri" panose="020F0502020204030204" pitchFamily="34" charset="0"/>
                <a:cs typeface="Calibri" panose="020F0502020204030204" pitchFamily="34" charset="0"/>
              </a:rPr>
              <a:t>3</a:t>
            </a:fld>
            <a:endParaRPr lang="en-US" sz="1800" dirty="0">
              <a:solidFill>
                <a:schemeClr val="bg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66370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b="1">
                <a:solidFill>
                  <a:schemeClr val="bg1"/>
                </a:solidFill>
                <a:latin typeface="Arial" panose="020B0604020202020204" pitchFamily="34" charset="0"/>
                <a:cs typeface="Arial" panose="020B0604020202020204" pitchFamily="34" charset="0"/>
              </a:rPr>
              <a:t>Slides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a:bodyPr>
          <a:lstStyle/>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Slides were emailed to participants before this session from </a:t>
            </a:r>
            <a:r>
              <a:rPr lang="en-US">
                <a:solidFill>
                  <a:srgbClr val="101D35"/>
                </a:solidFill>
                <a:latin typeface="Arial" panose="020B0604020202020204" pitchFamily="34" charset="0"/>
                <a:cs typeface="Arial" panose="020B0604020202020204" pitchFamily="34" charset="0"/>
                <a:hlinkClick r:id="rId3"/>
              </a:rPr>
              <a:t>MCASEvents@cognia.org</a:t>
            </a:r>
            <a:r>
              <a:rPr lang="en-US">
                <a:solidFill>
                  <a:srgbClr val="101D35"/>
                </a:solidFill>
                <a:latin typeface="Arial" panose="020B0604020202020204" pitchFamily="34" charset="0"/>
                <a:cs typeface="Arial" panose="020B0604020202020204" pitchFamily="34" charset="0"/>
              </a:rPr>
              <a:t>.  </a:t>
            </a:r>
          </a:p>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Slides are now being posted in the chat.</a:t>
            </a:r>
          </a:p>
          <a:p>
            <a:pPr lvl="2" indent="-457200">
              <a:spcBef>
                <a:spcPts val="1000"/>
              </a:spcBef>
              <a:buClrTx/>
              <a:buFont typeface="Arial" panose="020B0604020202020204" pitchFamily="34" charset="0"/>
              <a:buChar char="•"/>
            </a:pPr>
            <a:r>
              <a:rPr lang="en-US" sz="2600">
                <a:solidFill>
                  <a:srgbClr val="101D35"/>
                </a:solidFill>
                <a:latin typeface="Arial" panose="020B0604020202020204" pitchFamily="34" charset="0"/>
                <a:cs typeface="Arial" panose="020B0604020202020204" pitchFamily="34" charset="0"/>
              </a:rPr>
              <a:t>If you cannot access the slides in the chat, ask in the Q&amp;A.</a:t>
            </a:r>
          </a:p>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After the session, we will send the slides again to participants, and they will be posted in the MCAS Resource Center along with the recording. </a:t>
            </a:r>
          </a:p>
        </p:txBody>
      </p:sp>
      <p:sp>
        <p:nvSpPr>
          <p:cNvPr id="4" name="Slide Number Placeholder 3">
            <a:extLst>
              <a:ext uri="{FF2B5EF4-FFF2-40B4-BE49-F238E27FC236}">
                <a16:creationId xmlns:a16="http://schemas.microsoft.com/office/drawing/2014/main" id="{67B24A45-2E5F-8935-0931-8AD27425773F}"/>
              </a:ext>
            </a:extLst>
          </p:cNvPr>
          <p:cNvSpPr>
            <a:spLocks noGrp="1"/>
          </p:cNvSpPr>
          <p:nvPr>
            <p:ph type="sldNum" sz="quarter" idx="12"/>
          </p:nvPr>
        </p:nvSpPr>
        <p:spPr>
          <a:xfrm>
            <a:off x="9171039" y="6366738"/>
            <a:ext cx="2743200" cy="365125"/>
          </a:xfrm>
        </p:spPr>
        <p:txBody>
          <a:bodyPr/>
          <a:lstStyle/>
          <a:p>
            <a:fld id="{68A8D22E-6BC5-9E47-900C-2BB94685D9F5}" type="slidenum">
              <a:rPr lang="en-US" sz="1800" smtClean="0">
                <a:latin typeface="Calibri" panose="020F0502020204030204" pitchFamily="34" charset="0"/>
                <a:ea typeface="Calibri" panose="020F0502020204030204" pitchFamily="34" charset="0"/>
                <a:cs typeface="Calibri" panose="020F0502020204030204" pitchFamily="34" charset="0"/>
              </a:rPr>
              <a:t>4</a:t>
            </a:fld>
            <a:endParaRPr lang="en-US" sz="1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11166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b="1">
                <a:solidFill>
                  <a:schemeClr val="bg1"/>
                </a:solidFill>
                <a:latin typeface="Arial" panose="020B0604020202020204" pitchFamily="34" charset="0"/>
                <a:cs typeface="Arial" panose="020B0604020202020204" pitchFamily="34" charset="0"/>
              </a:rPr>
              <a:t>Today’s Agenda</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a:bodyPr>
          <a:lstStyle/>
          <a:p>
            <a:pPr marL="514350" indent="-514350">
              <a:buClrTx/>
              <a:buFont typeface="+mj-lt"/>
              <a:buAutoNum type="arabicPeriod"/>
            </a:pPr>
            <a:r>
              <a:rPr lang="en-US" dirty="0">
                <a:solidFill>
                  <a:srgbClr val="101D35"/>
                </a:solidFill>
                <a:latin typeface="Arial"/>
                <a:cs typeface="Arial"/>
              </a:rPr>
              <a:t>Resources</a:t>
            </a:r>
          </a:p>
          <a:p>
            <a:pPr marL="514350" indent="-514350">
              <a:buClrTx/>
              <a:buFont typeface="+mj-lt"/>
              <a:buAutoNum type="arabicPeriod"/>
            </a:pPr>
            <a:r>
              <a:rPr lang="en-US" dirty="0">
                <a:solidFill>
                  <a:srgbClr val="101D35"/>
                </a:solidFill>
                <a:latin typeface="Arial"/>
                <a:cs typeface="Arial"/>
              </a:rPr>
              <a:t>Q&amp;A and Additional Demonstrations</a:t>
            </a:r>
          </a:p>
          <a:p>
            <a:pPr marL="514350" indent="-514350">
              <a:buClrTx/>
              <a:buFont typeface="+mj-lt"/>
              <a:buAutoNum type="arabicPeriod"/>
            </a:pPr>
            <a:r>
              <a:rPr lang="en-US" dirty="0">
                <a:solidFill>
                  <a:srgbClr val="101D35"/>
                </a:solidFill>
                <a:latin typeface="Arial"/>
                <a:cs typeface="Arial"/>
              </a:rPr>
              <a:t>Support and Next Steps</a:t>
            </a:r>
          </a:p>
          <a:p>
            <a:pPr marL="514350" indent="-514350">
              <a:buClrTx/>
              <a:buFont typeface="+mj-lt"/>
              <a:buAutoNum type="arabicPeriod"/>
            </a:pPr>
            <a:endParaRPr lang="en-US" dirty="0">
              <a:solidFill>
                <a:srgbClr val="101D35"/>
              </a:solidFill>
              <a:latin typeface="Arial" panose="020B0604020202020204" pitchFamily="34" charset="0"/>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A2ABFBA7-362F-1CBC-342D-89BD41DDF874}"/>
              </a:ext>
            </a:extLst>
          </p:cNvPr>
          <p:cNvSpPr>
            <a:spLocks noGrp="1"/>
          </p:cNvSpPr>
          <p:nvPr>
            <p:ph type="sldNum" sz="quarter" idx="12"/>
          </p:nvPr>
        </p:nvSpPr>
        <p:spPr>
          <a:xfrm>
            <a:off x="9210368" y="6427499"/>
            <a:ext cx="2743200" cy="365125"/>
          </a:xfrm>
        </p:spPr>
        <p:txBody>
          <a:bodyPr/>
          <a:lstStyle/>
          <a:p>
            <a:fld id="{68A8D22E-6BC5-9E47-900C-2BB94685D9F5}" type="slidenum">
              <a:rPr lang="en-US" sz="1800" smtClean="0">
                <a:latin typeface="Calibri" panose="020F0502020204030204" pitchFamily="34" charset="0"/>
                <a:ea typeface="Calibri" panose="020F0502020204030204" pitchFamily="34" charset="0"/>
                <a:cs typeface="Calibri" panose="020F0502020204030204" pitchFamily="34" charset="0"/>
              </a:rPr>
              <a:t>5</a:t>
            </a:fld>
            <a:endParaRPr lang="en-US" sz="1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38697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F91F3-79B4-07E6-DA8F-62416B50C7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5EBD18-67AD-76E8-44F2-29A247A48861}"/>
              </a:ext>
            </a:extLst>
          </p:cNvPr>
          <p:cNvSpPr>
            <a:spLocks noGrp="1"/>
          </p:cNvSpPr>
          <p:nvPr>
            <p:ph type="title" idx="4294967295"/>
          </p:nvPr>
        </p:nvSpPr>
        <p:spPr>
          <a:xfrm>
            <a:off x="3038167" y="2722563"/>
            <a:ext cx="6154994" cy="1092200"/>
          </a:xfrm>
        </p:spPr>
        <p:txBody>
          <a:bodyPr>
            <a:noAutofit/>
          </a:bodyPr>
          <a:lstStyle/>
          <a:p>
            <a:r>
              <a:rPr lang="en-US" sz="5400" b="1" dirty="0">
                <a:solidFill>
                  <a:srgbClr val="000000"/>
                </a:solidFill>
                <a:latin typeface="Arial" panose="020B0604020202020204" pitchFamily="34" charset="0"/>
                <a:cs typeface="Arial" panose="020B0604020202020204" pitchFamily="34" charset="0"/>
              </a:rPr>
              <a:t>1. Resources</a:t>
            </a:r>
            <a:br>
              <a:rPr lang="zh-CN" altLang="en-US" sz="5400" b="1" dirty="0">
                <a:solidFill>
                  <a:srgbClr val="000000"/>
                </a:solidFill>
                <a:latin typeface="Arial" panose="020B0604020202020204" pitchFamily="34" charset="0"/>
                <a:cs typeface="Arial" panose="020B0604020202020204" pitchFamily="34" charset="0"/>
              </a:rPr>
            </a:br>
            <a:endParaRPr lang="en-US" sz="5400" b="1" dirty="0">
              <a:solidFill>
                <a:srgbClr val="000000"/>
              </a:solidFill>
              <a:latin typeface="Arial" panose="020B0604020202020204" pitchFamily="34" charset="0"/>
              <a:cs typeface="Arial" panose="020B0604020202020204" pitchFamily="34" charset="0"/>
            </a:endParaRPr>
          </a:p>
        </p:txBody>
      </p:sp>
      <p:sp>
        <p:nvSpPr>
          <p:cNvPr id="9" name="Slide Number Placeholder 7">
            <a:extLst>
              <a:ext uri="{FF2B5EF4-FFF2-40B4-BE49-F238E27FC236}">
                <a16:creationId xmlns:a16="http://schemas.microsoft.com/office/drawing/2014/main" id="{1CB92997-C248-38DE-C3EF-3C457AA88256}"/>
              </a:ext>
            </a:extLst>
          </p:cNvPr>
          <p:cNvSpPr>
            <a:spLocks noGrp="1"/>
          </p:cNvSpPr>
          <p:nvPr>
            <p:ph type="sldNum" sz="quarter" idx="12"/>
          </p:nvPr>
        </p:nvSpPr>
        <p:spPr>
          <a:xfrm>
            <a:off x="9632372" y="6492875"/>
            <a:ext cx="2324099" cy="246495"/>
          </a:xfrm>
        </p:spPr>
        <p:txBody>
          <a:bodyPr/>
          <a:lstStyle/>
          <a:p>
            <a:fld id="{68A8D22E-6BC5-9E47-900C-2BB94685D9F5}" type="slidenum">
              <a:rPr lang="en-US" sz="1800" smtClean="0">
                <a:latin typeface="Calibri" panose="020F0502020204030204" pitchFamily="34" charset="0"/>
                <a:ea typeface="Calibri" panose="020F0502020204030204" pitchFamily="34" charset="0"/>
                <a:cs typeface="Calibri" panose="020F0502020204030204" pitchFamily="34" charset="0"/>
              </a:rPr>
              <a:pPr/>
              <a:t>6</a:t>
            </a:fld>
            <a:endParaRPr lang="en-US" sz="1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51193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966B0-67AC-4CB2-BBC2-A8595DA2C47C}"/>
              </a:ext>
            </a:extLst>
          </p:cNvPr>
          <p:cNvSpPr>
            <a:spLocks noGrp="1"/>
          </p:cNvSpPr>
          <p:nvPr>
            <p:ph type="title"/>
          </p:nvPr>
        </p:nvSpPr>
        <p:spPr/>
        <p:txBody>
          <a:bodyPr>
            <a:normAutofit/>
          </a:bodyPr>
          <a:lstStyle/>
          <a:p>
            <a:r>
              <a:rPr lang="en-US" sz="4400" b="1" dirty="0">
                <a:solidFill>
                  <a:schemeClr val="bg1"/>
                </a:solidFill>
                <a:latin typeface="Arial" panose="020B0604020202020204" pitchFamily="34" charset="0"/>
                <a:cs typeface="Arial" panose="020B0604020202020204" pitchFamily="34" charset="0"/>
              </a:rPr>
              <a:t>Additional Resources</a:t>
            </a:r>
          </a:p>
        </p:txBody>
      </p:sp>
      <p:graphicFrame>
        <p:nvGraphicFramePr>
          <p:cNvPr id="6" name="Content Placeholder 5">
            <a:extLst>
              <a:ext uri="{FF2B5EF4-FFF2-40B4-BE49-F238E27FC236}">
                <a16:creationId xmlns:a16="http://schemas.microsoft.com/office/drawing/2014/main" id="{542CEC8D-B89A-4DB6-818C-8F3A9CC6214F}"/>
              </a:ext>
            </a:extLst>
          </p:cNvPr>
          <p:cNvGraphicFramePr>
            <a:graphicFrameLocks noGrp="1"/>
          </p:cNvGraphicFramePr>
          <p:nvPr>
            <p:ph idx="1"/>
            <p:extLst>
              <p:ext uri="{D42A27DB-BD31-4B8C-83A1-F6EECF244321}">
                <p14:modId xmlns:p14="http://schemas.microsoft.com/office/powerpoint/2010/main" val="3492055824"/>
              </p:ext>
            </p:extLst>
          </p:nvPr>
        </p:nvGraphicFramePr>
        <p:xfrm>
          <a:off x="173038" y="1590675"/>
          <a:ext cx="11890374" cy="3931920"/>
        </p:xfrm>
        <a:graphic>
          <a:graphicData uri="http://schemas.openxmlformats.org/drawingml/2006/table">
            <a:tbl>
              <a:tblPr firstRow="1" bandRow="1">
                <a:tableStyleId>{69012ECD-51FC-41F1-AA8D-1B2483CD663E}</a:tableStyleId>
              </a:tblPr>
              <a:tblGrid>
                <a:gridCol w="7507010">
                  <a:extLst>
                    <a:ext uri="{9D8B030D-6E8A-4147-A177-3AD203B41FA5}">
                      <a16:colId xmlns:a16="http://schemas.microsoft.com/office/drawing/2014/main" val="693765042"/>
                    </a:ext>
                  </a:extLst>
                </a:gridCol>
                <a:gridCol w="4383364">
                  <a:extLst>
                    <a:ext uri="{9D8B030D-6E8A-4147-A177-3AD203B41FA5}">
                      <a16:colId xmlns:a16="http://schemas.microsoft.com/office/drawing/2014/main" val="4077489660"/>
                    </a:ext>
                  </a:extLst>
                </a:gridCol>
              </a:tblGrid>
              <a:tr h="320649">
                <a:tc>
                  <a:txBody>
                    <a:bodyPr/>
                    <a:lstStyle/>
                    <a:p>
                      <a:pPr marL="0" algn="l" defTabSz="914126" rtl="0" eaLnBrk="1" latinLnBrk="0" hangingPunct="1"/>
                      <a:r>
                        <a:rPr lang="en-US" sz="2000" b="1" kern="1200">
                          <a:solidFill>
                            <a:schemeClr val="lt1"/>
                          </a:solidFill>
                          <a:latin typeface="Arial" panose="020B0604020202020204" pitchFamily="34" charset="0"/>
                          <a:cs typeface="Arial" panose="020B0604020202020204" pitchFamily="34" charset="0"/>
                        </a:rPr>
                        <a:t>Resource</a:t>
                      </a:r>
                      <a:endParaRPr lang="en-US" sz="2000" b="1" kern="1200">
                        <a:solidFill>
                          <a:schemeClr val="lt1"/>
                        </a:solidFill>
                        <a:latin typeface="Arial" panose="020B0604020202020204" pitchFamily="34" charset="0"/>
                        <a:ea typeface="+mn-ea"/>
                        <a:cs typeface="Arial" panose="020B0604020202020204" pitchFamily="34" charset="0"/>
                      </a:endParaRPr>
                    </a:p>
                  </a:txBody>
                  <a:tcPr/>
                </a:tc>
                <a:tc>
                  <a:txBody>
                    <a:bodyPr/>
                    <a:lstStyle/>
                    <a:p>
                      <a:pPr marL="0" algn="l" defTabSz="914126" rtl="0" eaLnBrk="1" latinLnBrk="0" hangingPunct="1"/>
                      <a:r>
                        <a:rPr lang="en-US" sz="2000" b="1" kern="1200">
                          <a:solidFill>
                            <a:schemeClr val="lt1"/>
                          </a:solidFill>
                          <a:latin typeface="Arial" panose="020B0604020202020204" pitchFamily="34" charset="0"/>
                          <a:cs typeface="Arial" panose="020B0604020202020204" pitchFamily="34" charset="0"/>
                        </a:rPr>
                        <a:t>Location</a:t>
                      </a:r>
                      <a:endParaRPr lang="en-US" sz="2000" b="1" kern="1200">
                        <a:solidFill>
                          <a:schemeClr val="lt1"/>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2087652330"/>
                  </a:ext>
                </a:extLst>
              </a:tr>
              <a:tr h="369980">
                <a:tc>
                  <a:txBody>
                    <a:bodyPr/>
                    <a:lstStyle/>
                    <a:p>
                      <a:pPr marL="0" algn="l" defTabSz="914126" rtl="0" eaLnBrk="1" latinLnBrk="0" hangingPunct="1"/>
                      <a:r>
                        <a:rPr lang="en-US" sz="2400" kern="1200">
                          <a:solidFill>
                            <a:srgbClr val="000000"/>
                          </a:solidFill>
                          <a:latin typeface="Arial" panose="020B0604020202020204" pitchFamily="34" charset="0"/>
                          <a:cs typeface="Arial" panose="020B0604020202020204" pitchFamily="34" charset="0"/>
                        </a:rPr>
                        <a:t>Accessibility and Accommodations Manual</a:t>
                      </a:r>
                      <a:endParaRPr lang="en-US" sz="2400" kern="1200">
                        <a:solidFill>
                          <a:srgbClr val="000000"/>
                        </a:solidFill>
                        <a:latin typeface="Arial" panose="020B0604020202020204" pitchFamily="34" charset="0"/>
                        <a:ea typeface="+mn-ea"/>
                        <a:cs typeface="Arial" panose="020B0604020202020204" pitchFamily="34" charset="0"/>
                      </a:endParaRPr>
                    </a:p>
                  </a:txBody>
                  <a:tcPr/>
                </a:tc>
                <a:tc>
                  <a:txBody>
                    <a:bodyPr/>
                    <a:lstStyle/>
                    <a:p>
                      <a:r>
                        <a:rPr lang="en-US" sz="1800">
                          <a:latin typeface="Arial" panose="020B0604020202020204" pitchFamily="34" charset="0"/>
                          <a:cs typeface="Arial" panose="020B0604020202020204" pitchFamily="34" charset="0"/>
                          <a:hlinkClick r:id="rId3"/>
                        </a:rPr>
                        <a:t>https://www.doe.mass.edu/mcas/accessibility/default.html</a:t>
                      </a:r>
                      <a:r>
                        <a:rPr lang="en-US" sz="18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2513906355"/>
                  </a:ext>
                </a:extLst>
              </a:tr>
              <a:tr h="369980">
                <a:tc>
                  <a:txBody>
                    <a:bodyPr/>
                    <a:lstStyle/>
                    <a:p>
                      <a:pPr marL="0" algn="l" defTabSz="914126" rtl="0" eaLnBrk="1" latinLnBrk="0" hangingPunct="1"/>
                      <a:r>
                        <a:rPr lang="en-US" sz="2400" kern="1200">
                          <a:solidFill>
                            <a:srgbClr val="000000"/>
                          </a:solidFill>
                          <a:latin typeface="Arial" panose="020B0604020202020204" pitchFamily="34" charset="0"/>
                          <a:cs typeface="Arial" panose="020B0604020202020204" pitchFamily="34" charset="0"/>
                        </a:rPr>
                        <a:t>MCAS Resource Center </a:t>
                      </a:r>
                      <a:endParaRPr lang="en-US" sz="2400" kern="1200">
                        <a:solidFill>
                          <a:srgbClr val="000000"/>
                        </a:solidFill>
                        <a:latin typeface="Arial" panose="020B0604020202020204" pitchFamily="34" charset="0"/>
                        <a:ea typeface="+mn-ea"/>
                        <a:cs typeface="Arial" panose="020B0604020202020204" pitchFamily="34" charset="0"/>
                      </a:endParaRPr>
                    </a:p>
                  </a:txBody>
                  <a:tcPr/>
                </a:tc>
                <a:tc>
                  <a:txBody>
                    <a:bodyPr/>
                    <a:lstStyle/>
                    <a:p>
                      <a:r>
                        <a:rPr lang="en-US" sz="1800">
                          <a:latin typeface="Arial" panose="020B0604020202020204" pitchFamily="34" charset="0"/>
                          <a:cs typeface="Arial" panose="020B0604020202020204" pitchFamily="34" charset="0"/>
                          <a:hlinkClick r:id="rId4"/>
                        </a:rPr>
                        <a:t>mcas.onlinehelp.cognia.org </a:t>
                      </a:r>
                      <a:endParaRPr lang="en-US" sz="18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00032679"/>
                  </a:ext>
                </a:extLst>
              </a:tr>
              <a:tr h="616634">
                <a:tc>
                  <a:txBody>
                    <a:bodyPr/>
                    <a:lstStyle/>
                    <a:p>
                      <a:pPr marL="0" algn="l" defTabSz="914126" rtl="0" eaLnBrk="1" latinLnBrk="0" hangingPunct="1"/>
                      <a:r>
                        <a:rPr lang="en-US" sz="2400" kern="1200" dirty="0">
                          <a:solidFill>
                            <a:srgbClr val="000000"/>
                          </a:solidFill>
                          <a:latin typeface="Arial" panose="020B0604020202020204" pitchFamily="34" charset="0"/>
                          <a:cs typeface="Arial" panose="020B0604020202020204" pitchFamily="34" charset="0"/>
                        </a:rPr>
                        <a:t>MCAS Portal Guides </a:t>
                      </a:r>
                    </a:p>
                    <a:p>
                      <a:pPr marL="342900" indent="-342900" algn="l" defTabSz="914126" rtl="0" eaLnBrk="1" latinLnBrk="0" hangingPunct="1">
                        <a:buFont typeface="Arial" panose="020B0604020202020204" pitchFamily="34" charset="0"/>
                        <a:buChar char="•"/>
                      </a:pPr>
                      <a:r>
                        <a:rPr lang="en-US" sz="2000" kern="1200" dirty="0">
                          <a:solidFill>
                            <a:srgbClr val="000000"/>
                          </a:solidFill>
                          <a:latin typeface="Arial" panose="020B0604020202020204" pitchFamily="34" charset="0"/>
                          <a:cs typeface="Arial" panose="020B0604020202020204" pitchFamily="34" charset="0"/>
                        </a:rPr>
                        <a:t>Guide to the MCAS Portal – refer to Part III: Student Registration</a:t>
                      </a:r>
                      <a:endParaRPr lang="en-US" sz="2000" kern="1200" dirty="0">
                        <a:solidFill>
                          <a:srgbClr val="000000"/>
                        </a:solidFill>
                        <a:latin typeface="Arial" panose="020B0604020202020204" pitchFamily="34" charset="0"/>
                        <a:ea typeface="+mn-ea"/>
                        <a:cs typeface="Arial" panose="020B0604020202020204" pitchFamily="34" charset="0"/>
                      </a:endParaRPr>
                    </a:p>
                  </a:txBody>
                  <a:tcPr/>
                </a:tc>
                <a:tc>
                  <a:txBody>
                    <a:bodyPr/>
                    <a:lstStyle/>
                    <a:p>
                      <a:r>
                        <a:rPr lang="en-US" sz="1800">
                          <a:latin typeface="Arial" panose="020B0604020202020204" pitchFamily="34" charset="0"/>
                          <a:cs typeface="Arial" panose="020B0604020202020204" pitchFamily="34" charset="0"/>
                          <a:hlinkClick r:id="rId5"/>
                        </a:rPr>
                        <a:t>https://mcas.onlinehelp.cognia.org/</a:t>
                      </a:r>
                      <a:br>
                        <a:rPr lang="en-US" sz="1800">
                          <a:latin typeface="Arial" panose="020B0604020202020204" pitchFamily="34" charset="0"/>
                          <a:cs typeface="Arial" panose="020B0604020202020204" pitchFamily="34" charset="0"/>
                          <a:hlinkClick r:id="rId5"/>
                        </a:rPr>
                      </a:br>
                      <a:r>
                        <a:rPr lang="en-US" sz="1800">
                          <a:latin typeface="Arial" panose="020B0604020202020204" pitchFamily="34" charset="0"/>
                          <a:cs typeface="Arial" panose="020B0604020202020204" pitchFamily="34" charset="0"/>
                          <a:hlinkClick r:id="rId5"/>
                        </a:rPr>
                        <a:t>portal/</a:t>
                      </a:r>
                      <a:r>
                        <a:rPr lang="en-US" sz="18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2405862612"/>
                  </a:ext>
                </a:extLst>
              </a:tr>
              <a:tr h="1109940">
                <a:tc>
                  <a:txBody>
                    <a:bodyPr/>
                    <a:lstStyle/>
                    <a:p>
                      <a:pPr marL="0" algn="l" defTabSz="914126" rtl="0" eaLnBrk="1" latinLnBrk="0" hangingPunct="1"/>
                      <a:r>
                        <a:rPr lang="en-US" sz="2400" kern="1200">
                          <a:solidFill>
                            <a:srgbClr val="000000"/>
                          </a:solidFill>
                          <a:latin typeface="Arial" panose="020B0604020202020204" pitchFamily="34" charset="0"/>
                          <a:cs typeface="Arial" panose="020B0604020202020204" pitchFamily="34" charset="0"/>
                        </a:rPr>
                        <a:t>Student Assessment Updates </a:t>
                      </a:r>
                      <a:br>
                        <a:rPr lang="en-US" sz="2400" kern="1200">
                          <a:solidFill>
                            <a:srgbClr val="000000"/>
                          </a:solidFill>
                          <a:latin typeface="Arial" panose="020B0604020202020204" pitchFamily="34" charset="0"/>
                          <a:cs typeface="Arial" panose="020B0604020202020204" pitchFamily="34" charset="0"/>
                        </a:rPr>
                      </a:br>
                      <a:r>
                        <a:rPr lang="en-US" sz="2000" kern="1200">
                          <a:solidFill>
                            <a:srgbClr val="000000"/>
                          </a:solidFill>
                          <a:latin typeface="Arial" panose="020B0604020202020204" pitchFamily="34" charset="0"/>
                          <a:cs typeface="Arial" panose="020B0604020202020204" pitchFamily="34" charset="0"/>
                        </a:rPr>
                        <a:t>(Biweekly email with important updates about the MCAS program)</a:t>
                      </a:r>
                      <a:endParaRPr lang="en-US" sz="2000" kern="1200">
                        <a:solidFill>
                          <a:srgbClr val="000000"/>
                        </a:solidFill>
                        <a:latin typeface="Arial" panose="020B0604020202020204" pitchFamily="34" charset="0"/>
                        <a:ea typeface="+mn-ea"/>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hlinkClick r:id="rId6"/>
                        </a:rPr>
                        <a:t>www.doe.mass.edu/mcas/updates.</a:t>
                      </a:r>
                      <a:br>
                        <a:rPr lang="en-US" sz="1800" dirty="0">
                          <a:latin typeface="Arial" panose="020B0604020202020204" pitchFamily="34" charset="0"/>
                          <a:cs typeface="Arial" panose="020B0604020202020204" pitchFamily="34" charset="0"/>
                          <a:hlinkClick r:id="rId6"/>
                        </a:rPr>
                      </a:br>
                      <a:r>
                        <a:rPr lang="en-US" sz="1800" dirty="0">
                          <a:latin typeface="Arial" panose="020B0604020202020204" pitchFamily="34" charset="0"/>
                          <a:cs typeface="Arial" panose="020B0604020202020204" pitchFamily="34" charset="0"/>
                          <a:hlinkClick r:id="rId6"/>
                        </a:rPr>
                        <a:t>html</a:t>
                      </a:r>
                      <a:endParaRPr lang="en-US" sz="18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rgbClr val="000000"/>
                          </a:solidFill>
                          <a:latin typeface="Arial" panose="020B0604020202020204" pitchFamily="34" charset="0"/>
                          <a:cs typeface="Arial" panose="020B0604020202020204" pitchFamily="34" charset="0"/>
                        </a:rPr>
                        <a:t>If you do not already receive this email, subscribe using this link: </a:t>
                      </a:r>
                      <a:r>
                        <a:rPr lang="en-US" sz="1600" dirty="0">
                          <a:latin typeface="Arial" panose="020B0604020202020204" pitchFamily="34" charset="0"/>
                          <a:cs typeface="Arial" panose="020B0604020202020204" pitchFamily="34" charset="0"/>
                          <a:hlinkClick r:id="rId7"/>
                        </a:rPr>
                        <a:t>http://eepurl.com/ghSOhH</a:t>
                      </a:r>
                      <a:r>
                        <a:rPr lang="en-US" sz="1600" dirty="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2961812291"/>
                  </a:ext>
                </a:extLst>
              </a:tr>
            </a:tbl>
          </a:graphicData>
        </a:graphic>
      </p:graphicFrame>
      <p:sp>
        <p:nvSpPr>
          <p:cNvPr id="3" name="Slide Number Placeholder 2">
            <a:extLst>
              <a:ext uri="{FF2B5EF4-FFF2-40B4-BE49-F238E27FC236}">
                <a16:creationId xmlns:a16="http://schemas.microsoft.com/office/drawing/2014/main" id="{1B7E1E6B-2FC8-8EFA-DC74-3DD0BE8576B0}"/>
              </a:ext>
            </a:extLst>
          </p:cNvPr>
          <p:cNvSpPr>
            <a:spLocks noGrp="1"/>
          </p:cNvSpPr>
          <p:nvPr>
            <p:ph type="sldNum" sz="quarter" idx="12"/>
          </p:nvPr>
        </p:nvSpPr>
        <p:spPr>
          <a:xfrm>
            <a:off x="9239864" y="6366738"/>
            <a:ext cx="2743200" cy="365125"/>
          </a:xfrm>
        </p:spPr>
        <p:txBody>
          <a:bodyPr/>
          <a:lstStyle/>
          <a:p>
            <a:fld id="{68A8D22E-6BC5-9E47-900C-2BB94685D9F5}" type="slidenum">
              <a:rPr lang="en-US" sz="1800" smtClean="0">
                <a:latin typeface="Calibri" panose="020F0502020204030204" pitchFamily="34" charset="0"/>
                <a:ea typeface="Calibri" panose="020F0502020204030204" pitchFamily="34" charset="0"/>
                <a:cs typeface="Calibri" panose="020F0502020204030204" pitchFamily="34" charset="0"/>
              </a:rPr>
              <a:t>7</a:t>
            </a:fld>
            <a:endParaRPr lang="en-US" sz="1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29932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F91F3-79B4-07E6-DA8F-62416B50C7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5EBD18-67AD-76E8-44F2-29A247A48861}"/>
              </a:ext>
            </a:extLst>
          </p:cNvPr>
          <p:cNvSpPr>
            <a:spLocks noGrp="1"/>
          </p:cNvSpPr>
          <p:nvPr>
            <p:ph type="title"/>
          </p:nvPr>
        </p:nvSpPr>
        <p:spPr>
          <a:xfrm>
            <a:off x="3199263" y="1965278"/>
            <a:ext cx="7841776" cy="2365407"/>
          </a:xfrm>
        </p:spPr>
        <p:txBody>
          <a:bodyPr>
            <a:normAutofit fontScale="90000"/>
          </a:bodyPr>
          <a:lstStyle/>
          <a:p>
            <a:r>
              <a:rPr lang="en-US" b="1" dirty="0">
                <a:solidFill>
                  <a:schemeClr val="tx1"/>
                </a:solidFill>
                <a:latin typeface="Arial" panose="020B0604020202020204" pitchFamily="34" charset="0"/>
                <a:cs typeface="Arial" panose="020B0604020202020204" pitchFamily="34" charset="0"/>
              </a:rPr>
              <a:t>2. Q&amp;A and Additional Demonstrations </a:t>
            </a:r>
            <a:br>
              <a:rPr lang="zh-CN" altLang="en-US" sz="6000" b="1" dirty="0">
                <a:solidFill>
                  <a:schemeClr val="tx1"/>
                </a:solidFill>
              </a:rPr>
            </a:br>
            <a:endParaRPr lang="en-US" b="1" dirty="0">
              <a:solidFill>
                <a:schemeClr val="tx1"/>
              </a:solidFill>
              <a:latin typeface="Arial" panose="020B0604020202020204" pitchFamily="34" charset="0"/>
              <a:cs typeface="Arial" panose="020B0604020202020204" pitchFamily="34" charset="0"/>
            </a:endParaRPr>
          </a:p>
        </p:txBody>
      </p:sp>
      <p:sp>
        <p:nvSpPr>
          <p:cNvPr id="3" name="Slide Number Placeholder 7">
            <a:extLst>
              <a:ext uri="{FF2B5EF4-FFF2-40B4-BE49-F238E27FC236}">
                <a16:creationId xmlns:a16="http://schemas.microsoft.com/office/drawing/2014/main" id="{229E8040-CDE1-0D51-5D21-E34C23E1BC12}"/>
              </a:ext>
            </a:extLst>
          </p:cNvPr>
          <p:cNvSpPr txBox="1">
            <a:spLocks/>
          </p:cNvSpPr>
          <p:nvPr/>
        </p:nvSpPr>
        <p:spPr>
          <a:xfrm>
            <a:off x="9632372" y="6492875"/>
            <a:ext cx="2324099" cy="24649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8A8D22E-6BC5-9E47-900C-2BB94685D9F5}" type="slidenum">
              <a:rPr lang="en-US" smtClean="0">
                <a:solidFill>
                  <a:srgbClr val="FFFFFF"/>
                </a:solidFill>
              </a:rPr>
              <a:pPr algn="r"/>
              <a:t>8</a:t>
            </a:fld>
            <a:endParaRPr lang="en-US" dirty="0">
              <a:solidFill>
                <a:srgbClr val="FFFFFF"/>
              </a:solidFill>
            </a:endParaRPr>
          </a:p>
        </p:txBody>
      </p:sp>
    </p:spTree>
    <p:extLst>
      <p:ext uri="{BB962C8B-B14F-4D97-AF65-F5344CB8AC3E}">
        <p14:creationId xmlns:p14="http://schemas.microsoft.com/office/powerpoint/2010/main" val="1818395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DC9E595D-B290-4F97-8EB4-4C69E5CDB8B3}"/>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100000"/>
              </a:lnSpc>
              <a:spcBef>
                <a:spcPts val="1000"/>
              </a:spcBef>
              <a:spcAft>
                <a:spcPts val="0"/>
              </a:spcAft>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100000"/>
              </a:lnSpc>
              <a:spcBef>
                <a:spcPts val="500"/>
              </a:spcBef>
              <a:spcAft>
                <a:spcPts val="0"/>
              </a:spcAft>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spcAft>
                <a:spcPts val="0"/>
              </a:spcAft>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100000"/>
              </a:lnSpc>
              <a:spcBef>
                <a:spcPts val="500"/>
              </a:spcBef>
              <a:spcAft>
                <a:spcPts val="0"/>
              </a:spcAft>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100000"/>
              </a:lnSpc>
              <a:spcBef>
                <a:spcPts val="500"/>
              </a:spcBef>
              <a:spcAft>
                <a:spcPts val="0"/>
              </a:spcAft>
              <a:buClr>
                <a:srgbClr val="E38526"/>
              </a:buClr>
              <a:buFont typeface="Wingdings" panose="05000000000000000000" pitchFamily="2" charset="2"/>
              <a:buChar char="v"/>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00000"/>
              </a:lnSpc>
              <a:spcBef>
                <a:spcPts val="1000"/>
              </a:spcBef>
              <a:spcAft>
                <a:spcPts val="0"/>
              </a:spcAft>
              <a:buClr>
                <a:srgbClr val="E38526"/>
              </a:buClr>
              <a:buSzTx/>
              <a:buFont typeface="Arial" panose="020B0604020202020204" pitchFamily="34" charset="0"/>
              <a:buNone/>
              <a:tabLst/>
              <a:defRPr/>
            </a:pPr>
            <a:r>
              <a:rPr kumimoji="0" lang="en-US" sz="5998" b="1"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Questions &amp; Answers</a:t>
            </a:r>
          </a:p>
        </p:txBody>
      </p:sp>
      <p:sp>
        <p:nvSpPr>
          <p:cNvPr id="3" name="Content Placeholder 2"/>
          <p:cNvSpPr>
            <a:spLocks noGrp="1"/>
          </p:cNvSpPr>
          <p:nvPr>
            <p:ph idx="1"/>
          </p:nvPr>
        </p:nvSpPr>
        <p:spPr>
          <a:xfrm>
            <a:off x="150667" y="1169701"/>
            <a:ext cx="11890665" cy="4414692"/>
          </a:xfrm>
        </p:spPr>
        <p:txBody>
          <a:bodyPr anchor="ctr"/>
          <a:lstStyle/>
          <a:p>
            <a:pPr algn="ctr">
              <a:buNone/>
            </a:pPr>
            <a:r>
              <a:rPr lang="en-US" sz="4000" dirty="0">
                <a:latin typeface="Arial" panose="020B0604020202020204" pitchFamily="34" charset="0"/>
                <a:cs typeface="Arial" panose="020B0604020202020204" pitchFamily="34" charset="0"/>
              </a:rPr>
              <a:t>Use the “Q&amp;A” feature </a:t>
            </a:r>
            <a:br>
              <a:rPr lang="en-US" sz="4000" dirty="0">
                <a:latin typeface="Arial" panose="020B0604020202020204" pitchFamily="34" charset="0"/>
                <a:cs typeface="Arial" panose="020B0604020202020204" pitchFamily="34" charset="0"/>
              </a:rPr>
            </a:br>
            <a:r>
              <a:rPr lang="en-US" sz="4000" dirty="0">
                <a:latin typeface="Arial" panose="020B0604020202020204" pitchFamily="34" charset="0"/>
                <a:cs typeface="Arial" panose="020B0604020202020204" pitchFamily="34" charset="0"/>
              </a:rPr>
              <a:t>to ask questions. </a:t>
            </a:r>
          </a:p>
        </p:txBody>
      </p:sp>
      <p:grpSp>
        <p:nvGrpSpPr>
          <p:cNvPr id="10" name="Group 9" descr="Image displays Q and A icon">
            <a:extLst>
              <a:ext uri="{FF2B5EF4-FFF2-40B4-BE49-F238E27FC236}">
                <a16:creationId xmlns:a16="http://schemas.microsoft.com/office/drawing/2014/main" id="{56784EC9-8324-435D-9799-DC8C165EA414}"/>
              </a:ext>
              <a:ext uri="{C183D7F6-B498-43B3-948B-1728B52AA6E4}">
                <adec:decorative xmlns:adec="http://schemas.microsoft.com/office/drawing/2017/decorative" val="0"/>
              </a:ext>
            </a:extLst>
          </p:cNvPr>
          <p:cNvGrpSpPr/>
          <p:nvPr/>
        </p:nvGrpSpPr>
        <p:grpSpPr>
          <a:xfrm>
            <a:off x="9306464" y="2288214"/>
            <a:ext cx="1351472" cy="958850"/>
            <a:chOff x="10086680" y="2047821"/>
            <a:chExt cx="1351472" cy="958850"/>
          </a:xfrm>
        </p:grpSpPr>
        <p:pic>
          <p:nvPicPr>
            <p:cNvPr id="11" name="Picture 10">
              <a:extLst>
                <a:ext uri="{FF2B5EF4-FFF2-40B4-BE49-F238E27FC236}">
                  <a16:creationId xmlns:a16="http://schemas.microsoft.com/office/drawing/2014/main" id="{D4BCD13F-519A-48EB-A42B-56C854BB2933}"/>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4998" t="5303" r="69522" b="1165"/>
            <a:stretch/>
          </p:blipFill>
          <p:spPr>
            <a:xfrm>
              <a:off x="10086680" y="2172930"/>
              <a:ext cx="1351472" cy="724061"/>
            </a:xfrm>
            <a:prstGeom prst="rect">
              <a:avLst/>
            </a:prstGeom>
          </p:spPr>
        </p:pic>
        <p:sp>
          <p:nvSpPr>
            <p:cNvPr id="12" name="Oval 11">
              <a:extLst>
                <a:ext uri="{FF2B5EF4-FFF2-40B4-BE49-F238E27FC236}">
                  <a16:creationId xmlns:a16="http://schemas.microsoft.com/office/drawing/2014/main" id="{D4EC109F-D28E-4E1D-BD27-6766324F6596}"/>
                </a:ext>
                <a:ext uri="{C183D7F6-B498-43B3-948B-1728B52AA6E4}">
                  <adec:decorative xmlns:adec="http://schemas.microsoft.com/office/drawing/2017/decorative" val="1"/>
                </a:ext>
              </a:extLst>
            </p:cNvPr>
            <p:cNvSpPr/>
            <p:nvPr/>
          </p:nvSpPr>
          <p:spPr>
            <a:xfrm>
              <a:off x="10228483" y="2047821"/>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E6220CA8-8518-4F6B-BA96-CDBBE13452B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80361" y="4069133"/>
            <a:ext cx="3603678" cy="2186638"/>
          </a:xfrm>
          <a:prstGeom prst="rect">
            <a:avLst/>
          </a:prstGeom>
          <a:ln>
            <a:solidFill>
              <a:schemeClr val="bg1">
                <a:lumMod val="50000"/>
              </a:schemeClr>
            </a:solidFill>
          </a:ln>
        </p:spPr>
      </p:pic>
      <p:sp>
        <p:nvSpPr>
          <p:cNvPr id="2" name="Slide Number Placeholder 1">
            <a:extLst>
              <a:ext uri="{FF2B5EF4-FFF2-40B4-BE49-F238E27FC236}">
                <a16:creationId xmlns:a16="http://schemas.microsoft.com/office/drawing/2014/main" id="{FE69ED2A-F3BB-CA61-ECC0-6884020213CA}"/>
              </a:ext>
            </a:extLst>
          </p:cNvPr>
          <p:cNvSpPr>
            <a:spLocks noGrp="1"/>
          </p:cNvSpPr>
          <p:nvPr>
            <p:ph type="sldNum" sz="quarter" idx="12"/>
          </p:nvPr>
        </p:nvSpPr>
        <p:spPr>
          <a:xfrm>
            <a:off x="9210368" y="6406462"/>
            <a:ext cx="2743200" cy="365125"/>
          </a:xfrm>
        </p:spPr>
        <p:txBody>
          <a:bodyPr/>
          <a:lstStyle/>
          <a:p>
            <a:fld id="{68A8D22E-6BC5-9E47-900C-2BB94685D9F5}" type="slidenum">
              <a:rPr lang="en-US" sz="1800" smtClean="0">
                <a:latin typeface="Calibri" panose="020F0502020204030204" pitchFamily="34" charset="0"/>
                <a:ea typeface="Calibri" panose="020F0502020204030204" pitchFamily="34" charset="0"/>
                <a:cs typeface="Calibri" panose="020F0502020204030204" pitchFamily="34" charset="0"/>
              </a:rPr>
              <a:t>9</a:t>
            </a:fld>
            <a:endParaRPr lang="en-US" sz="1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89885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F91F3-79B4-07E6-DA8F-62416B50C7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5EBD18-67AD-76E8-44F2-29A247A48861}"/>
              </a:ext>
            </a:extLst>
          </p:cNvPr>
          <p:cNvSpPr>
            <a:spLocks noGrp="1"/>
          </p:cNvSpPr>
          <p:nvPr>
            <p:ph type="title"/>
          </p:nvPr>
        </p:nvSpPr>
        <p:spPr>
          <a:xfrm>
            <a:off x="2667000" y="2500020"/>
            <a:ext cx="8606051" cy="1093686"/>
          </a:xfrm>
        </p:spPr>
        <p:txBody>
          <a:bodyPr>
            <a:noAutofit/>
          </a:bodyPr>
          <a:lstStyle/>
          <a:p>
            <a:r>
              <a:rPr lang="en-US" sz="5000" b="1">
                <a:solidFill>
                  <a:schemeClr val="tx1"/>
                </a:solidFill>
                <a:latin typeface="Arial" panose="020B0604020202020204" pitchFamily="34" charset="0"/>
                <a:cs typeface="Arial" panose="020B0604020202020204" pitchFamily="34" charset="0"/>
              </a:rPr>
              <a:t>3. Support and Next Steps</a:t>
            </a:r>
            <a:br>
              <a:rPr lang="zh-CN" altLang="en-US" sz="5000" b="1">
                <a:solidFill>
                  <a:schemeClr val="tx1"/>
                </a:solidFill>
              </a:rPr>
            </a:br>
            <a:endParaRPr lang="en-US" sz="5000" b="1">
              <a:solidFill>
                <a:schemeClr val="tx1"/>
              </a:solidFill>
              <a:latin typeface="Arial" panose="020B0604020202020204" pitchFamily="34" charset="0"/>
              <a:cs typeface="Arial" panose="020B0604020202020204" pitchFamily="34" charset="0"/>
            </a:endParaRPr>
          </a:p>
        </p:txBody>
      </p:sp>
      <p:sp>
        <p:nvSpPr>
          <p:cNvPr id="3" name="Slide Number Placeholder 7">
            <a:extLst>
              <a:ext uri="{FF2B5EF4-FFF2-40B4-BE49-F238E27FC236}">
                <a16:creationId xmlns:a16="http://schemas.microsoft.com/office/drawing/2014/main" id="{39E02529-AA9F-454F-B5DD-6615C0CB1DD2}"/>
              </a:ext>
            </a:extLst>
          </p:cNvPr>
          <p:cNvSpPr txBox="1">
            <a:spLocks/>
          </p:cNvSpPr>
          <p:nvPr/>
        </p:nvSpPr>
        <p:spPr>
          <a:xfrm>
            <a:off x="9612707" y="6365055"/>
            <a:ext cx="2324099" cy="246495"/>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68A8D22E-6BC5-9E47-900C-2BB94685D9F5}" type="slidenum">
              <a:rPr lang="en-US" smtClean="0">
                <a:solidFill>
                  <a:srgbClr val="FFFFFF"/>
                </a:solidFill>
              </a:rPr>
              <a:pPr algn="r"/>
              <a:t>10</a:t>
            </a:fld>
            <a:endParaRPr lang="en-US" dirty="0">
              <a:solidFill>
                <a:srgbClr val="FFFFFF"/>
              </a:solidFill>
            </a:endParaRPr>
          </a:p>
        </p:txBody>
      </p:sp>
    </p:spTree>
    <p:extLst>
      <p:ext uri="{BB962C8B-B14F-4D97-AF65-F5344CB8AC3E}">
        <p14:creationId xmlns:p14="http://schemas.microsoft.com/office/powerpoint/2010/main" val="16106649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4283EA-ECA5-7074-092B-27E9667CC1F0}"/>
              </a:ext>
            </a:extLst>
          </p:cNvPr>
          <p:cNvSpPr>
            <a:spLocks noGrp="1"/>
          </p:cNvSpPr>
          <p:nvPr>
            <p:ph type="title"/>
          </p:nvPr>
        </p:nvSpPr>
        <p:spPr/>
        <p:txBody>
          <a:bodyPr>
            <a:normAutofit/>
          </a:bodyPr>
          <a:lstStyle/>
          <a:p>
            <a:r>
              <a:rPr lang="en-US" altLang="en-US" sz="3999" b="1" dirty="0">
                <a:latin typeface="Arial" panose="020B0604020202020204" pitchFamily="34" charset="0"/>
                <a:cs typeface="Arial" panose="020B0604020202020204" pitchFamily="34" charset="0"/>
              </a:rPr>
              <a:t>Next Steps</a:t>
            </a:r>
            <a:endParaRPr lang="en-US" sz="3999" b="1" dirty="0">
              <a:latin typeface="Arial" panose="020B0604020202020204" pitchFamily="34" charset="0"/>
              <a:cs typeface="Arial" panose="020B0604020202020204" pitchFamily="34" charset="0"/>
            </a:endParaRPr>
          </a:p>
        </p:txBody>
      </p:sp>
      <p:sp>
        <p:nvSpPr>
          <p:cNvPr id="2" name="Content Placeholder 1">
            <a:extLst>
              <a:ext uri="{FF2B5EF4-FFF2-40B4-BE49-F238E27FC236}">
                <a16:creationId xmlns:a16="http://schemas.microsoft.com/office/drawing/2014/main" id="{8BF5F1AD-90A5-FAA2-2AA6-3367618F17F4}"/>
              </a:ext>
            </a:extLst>
          </p:cNvPr>
          <p:cNvSpPr>
            <a:spLocks noGrp="1"/>
          </p:cNvSpPr>
          <p:nvPr>
            <p:ph idx="1"/>
          </p:nvPr>
        </p:nvSpPr>
        <p:spPr/>
        <p:txBody>
          <a:bodyPr/>
          <a:lstStyle/>
          <a:p>
            <a:pPr>
              <a:buClr>
                <a:srgbClr val="010203"/>
              </a:buClr>
            </a:pPr>
            <a:r>
              <a:rPr lang="en-US" altLang="en-US" b="1" dirty="0">
                <a:latin typeface="Arial" panose="020B0604020202020204" pitchFamily="34" charset="0"/>
                <a:cs typeface="Arial" panose="020B0604020202020204" pitchFamily="34" charset="0"/>
              </a:rPr>
              <a:t>Today: </a:t>
            </a:r>
            <a:r>
              <a:rPr lang="en-US" altLang="en-US" dirty="0">
                <a:latin typeface="Arial" panose="020B0604020202020204" pitchFamily="34" charset="0"/>
                <a:cs typeface="Arial" panose="020B0604020202020204" pitchFamily="34" charset="0"/>
              </a:rPr>
              <a:t>Complete the evaluation form.</a:t>
            </a:r>
          </a:p>
          <a:p>
            <a:pPr lvl="1">
              <a:buClr>
                <a:srgbClr val="010203"/>
              </a:buClr>
              <a:buFont typeface="Arial" panose="020B0604020202020204" pitchFamily="34" charset="0"/>
              <a:buChar char="•"/>
            </a:pPr>
            <a:r>
              <a:rPr lang="en-US" altLang="en-US" dirty="0">
                <a:latin typeface="Arial" panose="020B0604020202020204" pitchFamily="34" charset="0"/>
                <a:cs typeface="Arial" panose="020B0604020202020204" pitchFamily="34" charset="0"/>
              </a:rPr>
              <a:t>Responses are associated with the name and email address used to log in.</a:t>
            </a:r>
          </a:p>
          <a:p>
            <a:pPr lvl="1">
              <a:buClr>
                <a:srgbClr val="010203"/>
              </a:buClr>
              <a:buFont typeface="Arial" panose="020B0604020202020204" pitchFamily="34" charset="0"/>
              <a:buChar char="•"/>
            </a:pPr>
            <a:r>
              <a:rPr lang="en-US" altLang="en-US" dirty="0">
                <a:latin typeface="Arial" panose="020B0604020202020204" pitchFamily="34" charset="0"/>
                <a:cs typeface="Arial" panose="020B0604020202020204" pitchFamily="34" charset="0"/>
              </a:rPr>
              <a:t>Email your input to </a:t>
            </a:r>
            <a:r>
              <a:rPr lang="en-US" altLang="en-US" dirty="0">
                <a:latin typeface="Arial" panose="020B0604020202020204" pitchFamily="34" charset="0"/>
                <a:cs typeface="Arial" panose="020B0604020202020204" pitchFamily="34" charset="0"/>
                <a:hlinkClick r:id="rId3"/>
              </a:rPr>
              <a:t>mcas@mass.gov</a:t>
            </a:r>
            <a:r>
              <a:rPr lang="en-US" altLang="en-US" dirty="0">
                <a:latin typeface="Arial" panose="020B0604020202020204" pitchFamily="34" charset="0"/>
                <a:cs typeface="Arial" panose="020B0604020202020204" pitchFamily="34" charset="0"/>
              </a:rPr>
              <a:t> if you have problems accessing or completing the form.</a:t>
            </a:r>
          </a:p>
          <a:p>
            <a:pPr>
              <a:buClr>
                <a:srgbClr val="010203"/>
              </a:buClr>
            </a:pPr>
            <a:r>
              <a:rPr lang="en-US" altLang="en-US" b="1" dirty="0">
                <a:latin typeface="Arial" panose="020B0604020202020204" pitchFamily="34" charset="0"/>
                <a:cs typeface="Arial" panose="020B0604020202020204" pitchFamily="34" charset="0"/>
              </a:rPr>
              <a:t>Within one week: </a:t>
            </a:r>
          </a:p>
          <a:p>
            <a:pPr lvl="1">
              <a:buClr>
                <a:srgbClr val="010203"/>
              </a:buClr>
              <a:buFont typeface="Arial" panose="020B0604020202020204" pitchFamily="34" charset="0"/>
              <a:buChar char="•"/>
            </a:pPr>
            <a:r>
              <a:rPr lang="en-US" altLang="en-US" dirty="0">
                <a:latin typeface="Arial" panose="020B0604020202020204" pitchFamily="34" charset="0"/>
                <a:cs typeface="Arial" panose="020B0604020202020204" pitchFamily="34" charset="0"/>
              </a:rPr>
              <a:t>Receive an email with the Q&amp;A from this session</a:t>
            </a:r>
          </a:p>
          <a:p>
            <a:pPr lvl="1">
              <a:buClr>
                <a:srgbClr val="010203"/>
              </a:buClr>
              <a:buFont typeface="Arial" panose="020B0604020202020204" pitchFamily="34" charset="0"/>
              <a:buChar char="•"/>
            </a:pPr>
            <a:r>
              <a:rPr lang="en-US" altLang="en-US" dirty="0">
                <a:latin typeface="Arial" panose="020B0604020202020204" pitchFamily="34" charset="0"/>
                <a:cs typeface="Arial" panose="020B0604020202020204" pitchFamily="34" charset="0"/>
              </a:rPr>
              <a:t>Recording will be available </a:t>
            </a:r>
          </a:p>
        </p:txBody>
      </p:sp>
      <p:sp>
        <p:nvSpPr>
          <p:cNvPr id="4" name="Slide Number Placeholder 3">
            <a:extLst>
              <a:ext uri="{FF2B5EF4-FFF2-40B4-BE49-F238E27FC236}">
                <a16:creationId xmlns:a16="http://schemas.microsoft.com/office/drawing/2014/main" id="{D11920A8-05B1-3E20-27C9-3E76DB7D5EC3}"/>
              </a:ext>
            </a:extLst>
          </p:cNvPr>
          <p:cNvSpPr>
            <a:spLocks noGrp="1"/>
          </p:cNvSpPr>
          <p:nvPr>
            <p:ph type="sldNum" sz="quarter" idx="12"/>
          </p:nvPr>
        </p:nvSpPr>
        <p:spPr>
          <a:xfrm>
            <a:off x="9131710" y="6366738"/>
            <a:ext cx="2743200" cy="365125"/>
          </a:xfrm>
        </p:spPr>
        <p:txBody>
          <a:bodyPr/>
          <a:lstStyle/>
          <a:p>
            <a:fld id="{68A8D22E-6BC5-9E47-900C-2BB94685D9F5}" type="slidenum">
              <a:rPr lang="en-US" sz="1800" smtClean="0">
                <a:latin typeface="Calibri" panose="020F0502020204030204" pitchFamily="34" charset="0"/>
                <a:ea typeface="Calibri" panose="020F0502020204030204" pitchFamily="34" charset="0"/>
                <a:cs typeface="Calibri" panose="020F0502020204030204" pitchFamily="34" charset="0"/>
              </a:rPr>
              <a:t>11</a:t>
            </a:fld>
            <a:endParaRPr lang="en-US" sz="1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48623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A972CD-2840-6F6F-1B06-D0E024C1B816}"/>
              </a:ext>
            </a:extLst>
          </p:cNvPr>
          <p:cNvSpPr>
            <a:spLocks noGrp="1"/>
          </p:cNvSpPr>
          <p:nvPr>
            <p:ph type="title"/>
          </p:nvPr>
        </p:nvSpPr>
        <p:spPr/>
        <p:txBody>
          <a:bodyPr/>
          <a:lstStyle/>
          <a:p>
            <a:r>
              <a:rPr lang="en-US" sz="4000" b="1" dirty="0">
                <a:latin typeface="Arial" panose="020B0604020202020204" pitchFamily="34" charset="0"/>
                <a:cs typeface="Arial" panose="020B0604020202020204" pitchFamily="34" charset="0"/>
              </a:rPr>
              <a:t>Email and Phone Support </a:t>
            </a:r>
          </a:p>
        </p:txBody>
      </p:sp>
      <p:sp>
        <p:nvSpPr>
          <p:cNvPr id="3" name="Content Placeholder 2">
            <a:extLst>
              <a:ext uri="{FF2B5EF4-FFF2-40B4-BE49-F238E27FC236}">
                <a16:creationId xmlns:a16="http://schemas.microsoft.com/office/drawing/2014/main" id="{10F3C2F1-C065-1C59-D812-2C29FFD6A6D3}"/>
              </a:ext>
            </a:extLst>
          </p:cNvPr>
          <p:cNvSpPr>
            <a:spLocks noGrp="1"/>
          </p:cNvSpPr>
          <p:nvPr>
            <p:ph idx="1"/>
          </p:nvPr>
        </p:nvSpPr>
        <p:spPr>
          <a:xfrm>
            <a:off x="0" y="2310172"/>
            <a:ext cx="5506065" cy="4414692"/>
          </a:xfrm>
        </p:spPr>
        <p:txBody>
          <a:bodyPr>
            <a:normAutofit fontScale="92500" lnSpcReduction="10000"/>
          </a:bodyPr>
          <a:lstStyle/>
          <a:p>
            <a:pPr>
              <a:buClr>
                <a:srgbClr val="010203"/>
              </a:buClr>
            </a:pPr>
            <a:r>
              <a:rPr lang="en-US" dirty="0">
                <a:latin typeface="Arial" panose="020B0604020202020204" pitchFamily="34" charset="0"/>
                <a:cs typeface="Arial" panose="020B0604020202020204" pitchFamily="34" charset="0"/>
              </a:rPr>
              <a:t>Questions on logistics and technology</a:t>
            </a:r>
            <a:br>
              <a:rPr lang="en-US" dirty="0">
                <a:latin typeface="Arial" panose="020B0604020202020204" pitchFamily="34" charset="0"/>
                <a:cs typeface="Arial" panose="020B0604020202020204" pitchFamily="34" charset="0"/>
              </a:rPr>
            </a:br>
            <a:endParaRPr lang="en-US" sz="1200" dirty="0">
              <a:latin typeface="Arial" panose="020B0604020202020204" pitchFamily="34" charset="0"/>
              <a:cs typeface="Arial" panose="020B0604020202020204" pitchFamily="34" charset="0"/>
            </a:endParaRPr>
          </a:p>
          <a:p>
            <a:pPr marL="852589" lvl="1" indent="-457200">
              <a:buClr>
                <a:srgbClr val="010203"/>
              </a:buClr>
            </a:pPr>
            <a:r>
              <a:rPr lang="en-US" b="1" dirty="0">
                <a:latin typeface="Arial" panose="020B0604020202020204" pitchFamily="34" charset="0"/>
                <a:cs typeface="Arial" panose="020B0604020202020204" pitchFamily="34" charset="0"/>
              </a:rPr>
              <a:t>Web: </a:t>
            </a:r>
            <a:r>
              <a:rPr lang="en-US" dirty="0">
                <a:latin typeface="Arial" panose="020B0604020202020204" pitchFamily="34" charset="0"/>
                <a:cs typeface="Arial" panose="020B0604020202020204" pitchFamily="34" charset="0"/>
                <a:hlinkClick r:id="rId3"/>
              </a:rPr>
              <a:t>https://mcas.onlinehelp.cognia.org/</a:t>
            </a:r>
            <a:r>
              <a:rPr lang="en-US" dirty="0">
                <a:latin typeface="Arial" panose="020B0604020202020204" pitchFamily="34" charset="0"/>
                <a:cs typeface="Arial" panose="020B0604020202020204" pitchFamily="34" charset="0"/>
              </a:rPr>
              <a:t> </a:t>
            </a:r>
          </a:p>
          <a:p>
            <a:pPr marL="852589" lvl="1" indent="-457200">
              <a:buClr>
                <a:srgbClr val="010203"/>
              </a:buClr>
            </a:pPr>
            <a:r>
              <a:rPr lang="en-US" b="1" dirty="0">
                <a:latin typeface="Arial" panose="020B0604020202020204" pitchFamily="34" charset="0"/>
                <a:cs typeface="Arial" panose="020B0604020202020204" pitchFamily="34" charset="0"/>
              </a:rPr>
              <a:t>Email: </a:t>
            </a:r>
            <a:r>
              <a:rPr lang="en-US" sz="3000" dirty="0">
                <a:latin typeface="Arial" panose="020B0604020202020204" pitchFamily="34" charset="0"/>
                <a:cs typeface="Arial" panose="020B0604020202020204" pitchFamily="34" charset="0"/>
                <a:hlinkClick r:id="rId4"/>
              </a:rPr>
              <a:t>mcas@cognia.org</a:t>
            </a:r>
            <a:endParaRPr lang="en-US" sz="3000" dirty="0">
              <a:latin typeface="Arial" panose="020B0604020202020204" pitchFamily="34" charset="0"/>
              <a:cs typeface="Arial" panose="020B0604020202020204" pitchFamily="34" charset="0"/>
            </a:endParaRPr>
          </a:p>
          <a:p>
            <a:pPr marL="852589" lvl="1" indent="-457200">
              <a:buClr>
                <a:srgbClr val="010203"/>
              </a:buClr>
            </a:pPr>
            <a:r>
              <a:rPr lang="en-US" b="1" dirty="0">
                <a:latin typeface="Arial" panose="020B0604020202020204" pitchFamily="34" charset="0"/>
                <a:cs typeface="Arial" panose="020B0604020202020204" pitchFamily="34" charset="0"/>
              </a:rPr>
              <a:t>Phone: </a:t>
            </a:r>
            <a:r>
              <a:rPr lang="en-US" dirty="0">
                <a:latin typeface="Arial" panose="020B0604020202020204" pitchFamily="34" charset="0"/>
                <a:cs typeface="Arial" panose="020B0604020202020204" pitchFamily="34" charset="0"/>
              </a:rPr>
              <a:t>800-737-5103</a:t>
            </a:r>
          </a:p>
          <a:p>
            <a:pPr marL="852589" lvl="1" indent="-457200">
              <a:buClr>
                <a:srgbClr val="010203"/>
              </a:buClr>
            </a:pPr>
            <a:r>
              <a:rPr lang="en-US" b="1" dirty="0">
                <a:latin typeface="Arial" panose="020B0604020202020204" pitchFamily="34" charset="0"/>
                <a:cs typeface="Arial" panose="020B0604020202020204" pitchFamily="34" charset="0"/>
              </a:rPr>
              <a:t>TTY: </a:t>
            </a:r>
            <a:r>
              <a:rPr lang="en-US" dirty="0">
                <a:latin typeface="Arial" panose="020B0604020202020204" pitchFamily="34" charset="0"/>
                <a:cs typeface="Arial" panose="020B0604020202020204" pitchFamily="34" charset="0"/>
              </a:rPr>
              <a:t>888-222-1671</a:t>
            </a:r>
          </a:p>
          <a:p>
            <a:pPr marL="852589" lvl="1" indent="-457200">
              <a:buClr>
                <a:srgbClr val="010203"/>
              </a:buClr>
            </a:pPr>
            <a:r>
              <a:rPr lang="en-US" b="0" i="0" dirty="0">
                <a:solidFill>
                  <a:srgbClr val="000000"/>
                </a:solidFill>
                <a:effectLst/>
                <a:latin typeface="Arial" panose="020B0604020202020204" pitchFamily="34" charset="0"/>
                <a:cs typeface="Arial" panose="020B0604020202020204" pitchFamily="34" charset="0"/>
              </a:rPr>
              <a:t>Live chat is available at the link on the bottom of the page at the </a:t>
            </a:r>
            <a:r>
              <a:rPr lang="en-US" b="0" i="0" u="sng" dirty="0">
                <a:solidFill>
                  <a:srgbClr val="337AB7"/>
                </a:solidFill>
                <a:effectLst/>
                <a:latin typeface="Arial" panose="020B0604020202020204" pitchFamily="34" charset="0"/>
                <a:cs typeface="Arial" panose="020B0604020202020204" pitchFamily="34" charset="0"/>
                <a:hlinkClick r:id="rId3"/>
              </a:rPr>
              <a:t>MCAS Resource Center</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p>
        </p:txBody>
      </p:sp>
      <p:sp>
        <p:nvSpPr>
          <p:cNvPr id="2" name="Text Placeholder 1">
            <a:extLst>
              <a:ext uri="{FF2B5EF4-FFF2-40B4-BE49-F238E27FC236}">
                <a16:creationId xmlns:a16="http://schemas.microsoft.com/office/drawing/2014/main" id="{1C6A7017-17C6-F511-1D48-8093C62BB9FA}"/>
              </a:ext>
            </a:extLst>
          </p:cNvPr>
          <p:cNvSpPr>
            <a:spLocks noGrp="1"/>
          </p:cNvSpPr>
          <p:nvPr>
            <p:ph type="body" idx="4294967295"/>
          </p:nvPr>
        </p:nvSpPr>
        <p:spPr>
          <a:xfrm>
            <a:off x="0" y="1595438"/>
            <a:ext cx="5157788" cy="676275"/>
          </a:xfrm>
        </p:spPr>
        <p:txBody>
          <a:bodyPr/>
          <a:lstStyle/>
          <a:p>
            <a:pPr marL="0" indent="0">
              <a:buNone/>
            </a:pPr>
            <a:r>
              <a:rPr lang="en-US" b="1">
                <a:latin typeface="Arial" panose="020B0604020202020204" pitchFamily="34" charset="0"/>
                <a:cs typeface="Arial" panose="020B0604020202020204" pitchFamily="34" charset="0"/>
              </a:rPr>
              <a:t>MCAS Service Center </a:t>
            </a:r>
          </a:p>
        </p:txBody>
      </p:sp>
      <p:sp>
        <p:nvSpPr>
          <p:cNvPr id="4" name="Text Placeholder 3">
            <a:extLst>
              <a:ext uri="{FF2B5EF4-FFF2-40B4-BE49-F238E27FC236}">
                <a16:creationId xmlns:a16="http://schemas.microsoft.com/office/drawing/2014/main" id="{4FAEE545-508E-BBC8-B75B-D911AD48B8DB}"/>
              </a:ext>
            </a:extLst>
          </p:cNvPr>
          <p:cNvSpPr>
            <a:spLocks noGrp="1"/>
          </p:cNvSpPr>
          <p:nvPr>
            <p:ph type="body" sz="quarter" idx="4294967295"/>
          </p:nvPr>
        </p:nvSpPr>
        <p:spPr>
          <a:xfrm>
            <a:off x="6551613" y="1595438"/>
            <a:ext cx="5640387" cy="676275"/>
          </a:xfrm>
        </p:spPr>
        <p:txBody>
          <a:bodyPr>
            <a:noAutofit/>
          </a:bodyPr>
          <a:lstStyle/>
          <a:p>
            <a:pPr marL="0" indent="0">
              <a:buNone/>
            </a:pPr>
            <a:r>
              <a:rPr lang="en-US" b="1">
                <a:latin typeface="Arial" panose="020B0604020202020204" pitchFamily="34" charset="0"/>
                <a:cs typeface="Arial" panose="020B0604020202020204" pitchFamily="34" charset="0"/>
              </a:rPr>
              <a:t>DESE Student Assessment Services</a:t>
            </a:r>
          </a:p>
        </p:txBody>
      </p:sp>
      <p:sp>
        <p:nvSpPr>
          <p:cNvPr id="5" name="Content Placeholder 4">
            <a:extLst>
              <a:ext uri="{FF2B5EF4-FFF2-40B4-BE49-F238E27FC236}">
                <a16:creationId xmlns:a16="http://schemas.microsoft.com/office/drawing/2014/main" id="{60287B2E-8978-C144-AD68-11C997FF9006}"/>
              </a:ext>
            </a:extLst>
          </p:cNvPr>
          <p:cNvSpPr>
            <a:spLocks noGrp="1"/>
          </p:cNvSpPr>
          <p:nvPr>
            <p:ph sz="quarter" idx="4294967295"/>
          </p:nvPr>
        </p:nvSpPr>
        <p:spPr>
          <a:xfrm>
            <a:off x="6934200" y="2516188"/>
            <a:ext cx="5257800" cy="3509962"/>
          </a:xfrm>
        </p:spPr>
        <p:txBody>
          <a:bodyPr/>
          <a:lstStyle/>
          <a:p>
            <a:pPr>
              <a:buClr>
                <a:srgbClr val="010203"/>
              </a:buClr>
            </a:pPr>
            <a:r>
              <a:rPr lang="en-US" dirty="0">
                <a:latin typeface="Arial" panose="020B0604020202020204" pitchFamily="34" charset="0"/>
                <a:cs typeface="Arial" panose="020B0604020202020204" pitchFamily="34" charset="0"/>
              </a:rPr>
              <a:t>Policy questions (e.g., student participation, accommodations)</a:t>
            </a:r>
            <a:br>
              <a:rPr lang="en-US" dirty="0">
                <a:latin typeface="Arial" panose="020B0604020202020204" pitchFamily="34" charset="0"/>
                <a:cs typeface="Arial" panose="020B0604020202020204" pitchFamily="34" charset="0"/>
              </a:rPr>
            </a:br>
            <a:endParaRPr lang="en-US" sz="1200" dirty="0">
              <a:latin typeface="Arial" panose="020B0604020202020204" pitchFamily="34" charset="0"/>
              <a:cs typeface="Arial" panose="020B0604020202020204" pitchFamily="34" charset="0"/>
            </a:endParaRPr>
          </a:p>
          <a:p>
            <a:pPr marL="852589" lvl="1" indent="-457200">
              <a:buClr>
                <a:srgbClr val="010203"/>
              </a:buClr>
            </a:pPr>
            <a:r>
              <a:rPr lang="en-US" b="1" dirty="0">
                <a:latin typeface="Arial" panose="020B0604020202020204" pitchFamily="34" charset="0"/>
                <a:cs typeface="Arial" panose="020B0604020202020204" pitchFamily="34" charset="0"/>
              </a:rPr>
              <a:t>Web: </a:t>
            </a:r>
            <a:r>
              <a:rPr lang="en-US" dirty="0">
                <a:latin typeface="Arial" panose="020B0604020202020204" pitchFamily="34" charset="0"/>
                <a:cs typeface="Arial" panose="020B0604020202020204" pitchFamily="34" charset="0"/>
                <a:hlinkClick r:id="rId5"/>
              </a:rPr>
              <a:t>www.doe.mass.edu/mcas</a:t>
            </a:r>
            <a:r>
              <a:rPr lang="en-US" dirty="0">
                <a:latin typeface="Arial" panose="020B0604020202020204" pitchFamily="34" charset="0"/>
                <a:cs typeface="Arial" panose="020B0604020202020204" pitchFamily="34" charset="0"/>
              </a:rPr>
              <a:t> </a:t>
            </a:r>
            <a:endParaRPr lang="en-US" sz="2199" dirty="0">
              <a:latin typeface="Arial" panose="020B0604020202020204" pitchFamily="34" charset="0"/>
              <a:cs typeface="Arial" panose="020B0604020202020204" pitchFamily="34" charset="0"/>
            </a:endParaRPr>
          </a:p>
          <a:p>
            <a:pPr marL="852589" lvl="1" indent="-457200">
              <a:buClr>
                <a:srgbClr val="010203"/>
              </a:buClr>
            </a:pPr>
            <a:r>
              <a:rPr lang="en-US" b="1" dirty="0">
                <a:latin typeface="Arial" panose="020B0604020202020204" pitchFamily="34" charset="0"/>
                <a:cs typeface="Arial" panose="020B0604020202020204" pitchFamily="34" charset="0"/>
              </a:rPr>
              <a:t>Email: </a:t>
            </a:r>
            <a:r>
              <a:rPr lang="en-US" dirty="0">
                <a:latin typeface="Arial" panose="020B0604020202020204" pitchFamily="34" charset="0"/>
                <a:cs typeface="Arial" panose="020B0604020202020204" pitchFamily="34" charset="0"/>
                <a:hlinkClick r:id="rId6"/>
              </a:rPr>
              <a:t>mcas@mass.gov</a:t>
            </a:r>
            <a:r>
              <a:rPr lang="en-US" dirty="0">
                <a:latin typeface="Arial" panose="020B0604020202020204" pitchFamily="34" charset="0"/>
                <a:cs typeface="Arial" panose="020B0604020202020204" pitchFamily="34" charset="0"/>
              </a:rPr>
              <a:t> </a:t>
            </a:r>
          </a:p>
          <a:p>
            <a:pPr marL="852589" lvl="1" indent="-457200">
              <a:buClr>
                <a:srgbClr val="010203"/>
              </a:buClr>
            </a:pPr>
            <a:r>
              <a:rPr lang="en-US" b="1" dirty="0">
                <a:latin typeface="Arial" panose="020B0604020202020204" pitchFamily="34" charset="0"/>
                <a:cs typeface="Arial" panose="020B0604020202020204" pitchFamily="34" charset="0"/>
              </a:rPr>
              <a:t>Phone: </a:t>
            </a:r>
            <a:r>
              <a:rPr lang="en-US" dirty="0">
                <a:latin typeface="Arial" panose="020B0604020202020204" pitchFamily="34" charset="0"/>
                <a:cs typeface="Arial" panose="020B0604020202020204" pitchFamily="34" charset="0"/>
              </a:rPr>
              <a:t>781-338-3625</a:t>
            </a:r>
          </a:p>
          <a:p>
            <a:pPr marL="852589" lvl="1" indent="-457200">
              <a:buClr>
                <a:srgbClr val="010203"/>
              </a:buClr>
            </a:pPr>
            <a:r>
              <a:rPr lang="en-US" b="1" dirty="0">
                <a:latin typeface="Arial" panose="020B0604020202020204" pitchFamily="34" charset="0"/>
                <a:cs typeface="Arial" panose="020B0604020202020204" pitchFamily="34" charset="0"/>
              </a:rPr>
              <a:t>TTY: </a:t>
            </a:r>
            <a:r>
              <a:rPr lang="en-US" dirty="0">
                <a:latin typeface="Arial" panose="020B0604020202020204" pitchFamily="34" charset="0"/>
                <a:cs typeface="Arial" panose="020B0604020202020204" pitchFamily="34" charset="0"/>
              </a:rPr>
              <a:t>800-439-2370</a:t>
            </a:r>
          </a:p>
        </p:txBody>
      </p:sp>
      <p:sp>
        <p:nvSpPr>
          <p:cNvPr id="7" name="Slide Number Placeholder 6">
            <a:extLst>
              <a:ext uri="{FF2B5EF4-FFF2-40B4-BE49-F238E27FC236}">
                <a16:creationId xmlns:a16="http://schemas.microsoft.com/office/drawing/2014/main" id="{70EDBF58-7EBC-1EA8-1FF4-F9CF257C5CC2}"/>
              </a:ext>
            </a:extLst>
          </p:cNvPr>
          <p:cNvSpPr>
            <a:spLocks noGrp="1"/>
          </p:cNvSpPr>
          <p:nvPr>
            <p:ph type="sldNum" sz="quarter" idx="12"/>
          </p:nvPr>
        </p:nvSpPr>
        <p:spPr>
          <a:xfrm>
            <a:off x="9220200" y="6366738"/>
            <a:ext cx="2743200" cy="365125"/>
          </a:xfrm>
        </p:spPr>
        <p:txBody>
          <a:bodyPr/>
          <a:lstStyle/>
          <a:p>
            <a:fld id="{68A8D22E-6BC5-9E47-900C-2BB94685D9F5}" type="slidenum">
              <a:rPr lang="en-US" sz="1800" smtClean="0">
                <a:latin typeface="Calibri" panose="020F0502020204030204" pitchFamily="34" charset="0"/>
                <a:ea typeface="Calibri" panose="020F0502020204030204" pitchFamily="34" charset="0"/>
                <a:cs typeface="Calibri" panose="020F0502020204030204" pitchFamily="34" charset="0"/>
              </a:rPr>
              <a:t>12</a:t>
            </a:fld>
            <a:endParaRPr lang="en-US" sz="1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447138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94DEEBE6-8725-2A2E-3508-7305498C29BF}"/>
              </a:ext>
            </a:extLst>
          </p:cNvPr>
          <p:cNvSpPr txBox="1">
            <a:spLocks/>
          </p:cNvSpPr>
          <p:nvPr/>
        </p:nvSpPr>
        <p:spPr>
          <a:xfrm>
            <a:off x="1160060" y="122829"/>
            <a:ext cx="8124398" cy="1092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Arial" panose="020B0604020202020204" pitchFamily="34" charset="0"/>
                <a:ea typeface="+mj-ea"/>
                <a:cs typeface="Arial" panose="020B0604020202020204" pitchFamily="34" charset="0"/>
              </a:defRPr>
            </a:lvl1pPr>
          </a:lstStyle>
          <a:p>
            <a:pPr algn="ctr"/>
            <a:r>
              <a:rPr lang="en-US" sz="5398" b="1"/>
              <a:t>THANK YOU</a:t>
            </a:r>
          </a:p>
        </p:txBody>
      </p:sp>
      <p:grpSp>
        <p:nvGrpSpPr>
          <p:cNvPr id="3" name="Group 2">
            <a:extLst>
              <a:ext uri="{FF2B5EF4-FFF2-40B4-BE49-F238E27FC236}">
                <a16:creationId xmlns:a16="http://schemas.microsoft.com/office/drawing/2014/main" id="{788E667D-96AF-B7AB-AD14-1BACE13B73D5}"/>
              </a:ext>
            </a:extLst>
          </p:cNvPr>
          <p:cNvGrpSpPr/>
          <p:nvPr/>
        </p:nvGrpSpPr>
        <p:grpSpPr>
          <a:xfrm>
            <a:off x="762123" y="2284882"/>
            <a:ext cx="11002248" cy="2288236"/>
            <a:chOff x="1417215" y="1977119"/>
            <a:chExt cx="11859045" cy="2288236"/>
          </a:xfrm>
        </p:grpSpPr>
        <p:sp>
          <p:nvSpPr>
            <p:cNvPr id="4" name="文本框 10">
              <a:extLst>
                <a:ext uri="{FF2B5EF4-FFF2-40B4-BE49-F238E27FC236}">
                  <a16:creationId xmlns:a16="http://schemas.microsoft.com/office/drawing/2014/main" id="{CCF94DFA-6B98-4457-9515-43F8069ACE58}"/>
                </a:ext>
              </a:extLst>
            </p:cNvPr>
            <p:cNvSpPr txBox="1">
              <a:spLocks noChangeArrowheads="1"/>
            </p:cNvSpPr>
            <p:nvPr/>
          </p:nvSpPr>
          <p:spPr bwMode="auto">
            <a:xfrm>
              <a:off x="1671144" y="1977119"/>
              <a:ext cx="10707770" cy="584775"/>
            </a:xfrm>
            <a:prstGeom prst="rect">
              <a:avLst/>
            </a:prstGeom>
            <a:noFill/>
            <a:ln w="9525">
              <a:noFill/>
              <a:miter lim="800000"/>
              <a:headEnd/>
              <a:tailEnd/>
            </a:ln>
          </p:spPr>
          <p:txBody>
            <a:bodyPr wrap="square">
              <a:spAutoFit/>
            </a:bodyPr>
            <a:lstStyle/>
            <a:p>
              <a:pPr algn="ctr" eaLnBrk="1" hangingPunct="1"/>
              <a:r>
                <a:rPr lang="en-US" altLang="zh-CN" sz="3200" b="1">
                  <a:latin typeface="Arial" panose="020B0604020202020204" pitchFamily="34" charset="0"/>
                  <a:ea typeface="Segoe SemiBold"/>
                  <a:cs typeface="Arial" panose="020B0604020202020204" pitchFamily="34" charset="0"/>
                </a:rPr>
                <a:t>The Office of Student Assessment Services </a:t>
              </a:r>
              <a:endParaRPr lang="zh-CN" altLang="en-US" sz="3200" b="1">
                <a:latin typeface="Arial" panose="020B0604020202020204" pitchFamily="34" charset="0"/>
                <a:ea typeface="Segoe SemiBold"/>
                <a:cs typeface="Arial" panose="020B0604020202020204" pitchFamily="34" charset="0"/>
              </a:endParaRPr>
            </a:p>
          </p:txBody>
        </p:sp>
        <p:pic>
          <p:nvPicPr>
            <p:cNvPr id="5" name="Graphic 4" descr="phone icon">
              <a:extLst>
                <a:ext uri="{FF2B5EF4-FFF2-40B4-BE49-F238E27FC236}">
                  <a16:creationId xmlns:a16="http://schemas.microsoft.com/office/drawing/2014/main" id="{0997D0BE-5D9C-DC11-DADC-EC011C630E3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461040" y="2971920"/>
              <a:ext cx="457081" cy="457081"/>
            </a:xfrm>
            <a:prstGeom prst="rect">
              <a:avLst/>
            </a:prstGeom>
          </p:spPr>
        </p:pic>
        <p:sp>
          <p:nvSpPr>
            <p:cNvPr id="6" name="TextBox 5">
              <a:extLst>
                <a:ext uri="{FF2B5EF4-FFF2-40B4-BE49-F238E27FC236}">
                  <a16:creationId xmlns:a16="http://schemas.microsoft.com/office/drawing/2014/main" id="{64371B6C-C2B6-A497-3AE8-75A61D1E6D8D}"/>
                </a:ext>
              </a:extLst>
            </p:cNvPr>
            <p:cNvSpPr txBox="1"/>
            <p:nvPr/>
          </p:nvSpPr>
          <p:spPr>
            <a:xfrm>
              <a:off x="1918121" y="3009630"/>
              <a:ext cx="3911179" cy="523220"/>
            </a:xfrm>
            <a:prstGeom prst="rect">
              <a:avLst/>
            </a:prstGeom>
            <a:noFill/>
          </p:spPr>
          <p:txBody>
            <a:bodyPr wrap="square" rtlCol="0">
              <a:spAutoFit/>
            </a:bodyPr>
            <a:lstStyle/>
            <a:p>
              <a:r>
                <a:rPr lang="en-US" sz="2800">
                  <a:latin typeface="Arial" panose="020B0604020202020204" pitchFamily="34" charset="0"/>
                  <a:cs typeface="Arial" panose="020B0604020202020204" pitchFamily="34" charset="0"/>
                </a:rPr>
                <a:t>781-338-3625</a:t>
              </a:r>
            </a:p>
          </p:txBody>
        </p:sp>
        <p:sp>
          <p:nvSpPr>
            <p:cNvPr id="7" name="TextBox 6">
              <a:extLst>
                <a:ext uri="{FF2B5EF4-FFF2-40B4-BE49-F238E27FC236}">
                  <a16:creationId xmlns:a16="http://schemas.microsoft.com/office/drawing/2014/main" id="{BAFAFCA4-4447-2F2D-1B8C-DDD5217E2FDA}"/>
                </a:ext>
              </a:extLst>
            </p:cNvPr>
            <p:cNvSpPr txBox="1"/>
            <p:nvPr/>
          </p:nvSpPr>
          <p:spPr>
            <a:xfrm>
              <a:off x="7387870" y="2910364"/>
              <a:ext cx="4064278" cy="523220"/>
            </a:xfrm>
            <a:prstGeom prst="rect">
              <a:avLst/>
            </a:prstGeom>
            <a:noFill/>
          </p:spPr>
          <p:txBody>
            <a:bodyPr wrap="square" rtlCol="0">
              <a:spAutoFit/>
            </a:bodyPr>
            <a:lstStyle/>
            <a:p>
              <a:r>
                <a:rPr lang="en-US" sz="2800">
                  <a:latin typeface="Arial" panose="020B0604020202020204" pitchFamily="34" charset="0"/>
                  <a:cs typeface="Arial" panose="020B0604020202020204" pitchFamily="34" charset="0"/>
                  <a:hlinkClick r:id="rId4"/>
                </a:rPr>
                <a:t>mcas@mass.gov</a:t>
              </a:r>
              <a:r>
                <a:rPr lang="en-US" sz="2800">
                  <a:latin typeface="Arial" panose="020B0604020202020204" pitchFamily="34" charset="0"/>
                  <a:cs typeface="Arial" panose="020B0604020202020204" pitchFamily="34" charset="0"/>
                </a:rPr>
                <a:t> </a:t>
              </a:r>
            </a:p>
          </p:txBody>
        </p:sp>
        <p:pic>
          <p:nvPicPr>
            <p:cNvPr id="8" name="Graphic 7" descr="internet icon">
              <a:extLst>
                <a:ext uri="{FF2B5EF4-FFF2-40B4-BE49-F238E27FC236}">
                  <a16:creationId xmlns:a16="http://schemas.microsoft.com/office/drawing/2014/main" id="{4D289E35-F2C2-9CB2-7ABA-9E999FBA0FB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17215" y="3658951"/>
              <a:ext cx="544731" cy="544731"/>
            </a:xfrm>
            <a:prstGeom prst="rect">
              <a:avLst/>
            </a:prstGeom>
          </p:spPr>
        </p:pic>
        <p:sp>
          <p:nvSpPr>
            <p:cNvPr id="9" name="TextBox 8">
              <a:extLst>
                <a:ext uri="{FF2B5EF4-FFF2-40B4-BE49-F238E27FC236}">
                  <a16:creationId xmlns:a16="http://schemas.microsoft.com/office/drawing/2014/main" id="{4883B074-37F7-9FDB-F16D-6280F6A90DD4}"/>
                </a:ext>
              </a:extLst>
            </p:cNvPr>
            <p:cNvSpPr txBox="1"/>
            <p:nvPr/>
          </p:nvSpPr>
          <p:spPr>
            <a:xfrm>
              <a:off x="1961946" y="3742135"/>
              <a:ext cx="5085429" cy="523220"/>
            </a:xfrm>
            <a:prstGeom prst="rect">
              <a:avLst/>
            </a:prstGeom>
            <a:noFill/>
          </p:spPr>
          <p:txBody>
            <a:bodyPr wrap="square" rtlCol="0">
              <a:spAutoFit/>
            </a:bodyPr>
            <a:lstStyle/>
            <a:p>
              <a:r>
                <a:rPr lang="en-US" sz="2800">
                  <a:latin typeface="Arial" panose="020B0604020202020204" pitchFamily="34" charset="0"/>
                  <a:cs typeface="Arial" panose="020B0604020202020204" pitchFamily="34" charset="0"/>
                  <a:hlinkClick r:id="rId7"/>
                </a:rPr>
                <a:t>www.doe.mass.edu/mcas</a:t>
              </a:r>
              <a:r>
                <a:rPr lang="en-US" sz="2800">
                  <a:latin typeface="Arial" panose="020B0604020202020204" pitchFamily="34" charset="0"/>
                  <a:cs typeface="Arial" panose="020B0604020202020204" pitchFamily="34" charset="0"/>
                </a:rPr>
                <a:t>  </a:t>
              </a:r>
            </a:p>
          </p:txBody>
        </p:sp>
        <p:pic>
          <p:nvPicPr>
            <p:cNvPr id="10" name="Graphic 9" descr="mailing address icon">
              <a:extLst>
                <a:ext uri="{FF2B5EF4-FFF2-40B4-BE49-F238E27FC236}">
                  <a16:creationId xmlns:a16="http://schemas.microsoft.com/office/drawing/2014/main" id="{FC299270-5622-352B-3EE4-E64ADF2755B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837090" y="3628500"/>
              <a:ext cx="544732" cy="544732"/>
            </a:xfrm>
            <a:prstGeom prst="rect">
              <a:avLst/>
            </a:prstGeom>
          </p:spPr>
        </p:pic>
        <p:sp>
          <p:nvSpPr>
            <p:cNvPr id="11" name="TextBox 10">
              <a:extLst>
                <a:ext uri="{FF2B5EF4-FFF2-40B4-BE49-F238E27FC236}">
                  <a16:creationId xmlns:a16="http://schemas.microsoft.com/office/drawing/2014/main" id="{A7FBDD6A-EE48-D304-AF79-73CEF14865EA}"/>
                </a:ext>
              </a:extLst>
            </p:cNvPr>
            <p:cNvSpPr txBox="1"/>
            <p:nvPr/>
          </p:nvSpPr>
          <p:spPr>
            <a:xfrm>
              <a:off x="7183853" y="3731311"/>
              <a:ext cx="6092407" cy="400006"/>
            </a:xfrm>
            <a:prstGeom prst="rect">
              <a:avLst/>
            </a:prstGeom>
            <a:noFill/>
          </p:spPr>
          <p:txBody>
            <a:bodyPr wrap="square">
              <a:spAutoFit/>
            </a:bodyPr>
            <a:lstStyle/>
            <a:p>
              <a:r>
                <a:rPr lang="en-US" sz="1999">
                  <a:latin typeface="Arial" panose="020B0604020202020204" pitchFamily="34" charset="0"/>
                  <a:cs typeface="Arial" panose="020B0604020202020204" pitchFamily="34" charset="0"/>
                </a:rPr>
                <a:t>135 </a:t>
              </a:r>
              <a:r>
                <a:rPr lang="en-US" sz="1999" err="1">
                  <a:latin typeface="Arial" panose="020B0604020202020204" pitchFamily="34" charset="0"/>
                  <a:cs typeface="Arial" panose="020B0604020202020204" pitchFamily="34" charset="0"/>
                </a:rPr>
                <a:t>Santilli</a:t>
              </a:r>
              <a:r>
                <a:rPr lang="en-US" sz="1999">
                  <a:latin typeface="Arial" panose="020B0604020202020204" pitchFamily="34" charset="0"/>
                  <a:cs typeface="Arial" panose="020B0604020202020204" pitchFamily="34" charset="0"/>
                </a:rPr>
                <a:t> Highway, Everett, MA 02149</a:t>
              </a:r>
            </a:p>
          </p:txBody>
        </p:sp>
      </p:grpSp>
      <p:pic>
        <p:nvPicPr>
          <p:cNvPr id="12" name="Graphic 11" descr="Email icon">
            <a:extLst>
              <a:ext uri="{FF2B5EF4-FFF2-40B4-BE49-F238E27FC236}">
                <a16:creationId xmlns:a16="http://schemas.microsoft.com/office/drawing/2014/main" id="{0A4DF479-EF98-7559-2B44-A3D50EF51BF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694434" y="3158653"/>
            <a:ext cx="540693" cy="540693"/>
          </a:xfrm>
          <a:prstGeom prst="rect">
            <a:avLst/>
          </a:prstGeom>
        </p:spPr>
      </p:pic>
      <p:sp>
        <p:nvSpPr>
          <p:cNvPr id="15" name="Slide Number Placeholder 14">
            <a:extLst>
              <a:ext uri="{FF2B5EF4-FFF2-40B4-BE49-F238E27FC236}">
                <a16:creationId xmlns:a16="http://schemas.microsoft.com/office/drawing/2014/main" id="{5FFB0B27-BB4F-455B-7D54-83F0DD2FF709}"/>
              </a:ext>
            </a:extLst>
          </p:cNvPr>
          <p:cNvSpPr>
            <a:spLocks noGrp="1"/>
          </p:cNvSpPr>
          <p:nvPr>
            <p:ph type="sldNum" sz="quarter" idx="12"/>
          </p:nvPr>
        </p:nvSpPr>
        <p:spPr>
          <a:xfrm>
            <a:off x="9223850" y="6370046"/>
            <a:ext cx="2743200" cy="365125"/>
          </a:xfrm>
        </p:spPr>
        <p:txBody>
          <a:bodyPr/>
          <a:lstStyle/>
          <a:p>
            <a:fld id="{68A8D22E-6BC5-9E47-900C-2BB94685D9F5}" type="slidenum">
              <a:rPr lang="en-US" sz="1800" smtClean="0">
                <a:latin typeface="Calibri" panose="020F0502020204030204" pitchFamily="34" charset="0"/>
                <a:ea typeface="Calibri" panose="020F0502020204030204" pitchFamily="34" charset="0"/>
                <a:cs typeface="Calibri" panose="020F0502020204030204" pitchFamily="34" charset="0"/>
              </a:rPr>
              <a:t>13</a:t>
            </a:fld>
            <a:endParaRPr lang="en-US" sz="18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43695657"/>
      </p:ext>
    </p:extLst>
  </p:cSld>
  <p:clrMapOvr>
    <a:masterClrMapping/>
  </p:clrMapOvr>
</p:sld>
</file>

<file path=ppt/theme/theme1.xml><?xml version="1.0" encoding="utf-8"?>
<a:theme xmlns:a="http://schemas.openxmlformats.org/drawingml/2006/main" name="ESE PowerPoint Template 2017">
  <a:themeElements>
    <a:clrScheme name="ESE color scheme">
      <a:dk1>
        <a:srgbClr val="203B6A"/>
      </a:dk1>
      <a:lt1>
        <a:sysClr val="window" lastClr="FFFFFF"/>
      </a:lt1>
      <a:dk2>
        <a:srgbClr val="203B6A"/>
      </a:dk2>
      <a:lt2>
        <a:srgbClr val="E7E6E6"/>
      </a:lt2>
      <a:accent1>
        <a:srgbClr val="203B6A"/>
      </a:accent1>
      <a:accent2>
        <a:srgbClr val="ED7D31"/>
      </a:accent2>
      <a:accent3>
        <a:srgbClr val="FFC000"/>
      </a:accent3>
      <a:accent4>
        <a:srgbClr val="0563C1"/>
      </a:accent4>
      <a:accent5>
        <a:srgbClr val="00B050"/>
      </a:accent5>
      <a:accent6>
        <a:srgbClr val="FFFF00"/>
      </a:accent6>
      <a:hlink>
        <a:srgbClr val="0563C1"/>
      </a:hlink>
      <a:folHlink>
        <a:srgbClr val="954F72"/>
      </a:folHlink>
    </a:clrScheme>
    <a:fontScheme name="ESE">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SE_Template" id="{8B1FC134-3306-8949-8EE6-54D8D1A68082}" vid="{D023F173-81C9-6C41-B8A8-A9E8365AC245}"/>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32492CAC103A49A985C1EA3C99F8E6" ma:contentTypeVersion="16" ma:contentTypeDescription="Create a new document." ma:contentTypeScope="" ma:versionID="a4585b3be1a0b34945bbe6cf91827c63">
  <xsd:schema xmlns:xsd="http://www.w3.org/2001/XMLSchema" xmlns:xs="http://www.w3.org/2001/XMLSchema" xmlns:p="http://schemas.microsoft.com/office/2006/metadata/properties" xmlns:ns2="e77133ba-eec1-4d51-86ef-7b6d23495175" xmlns:ns3="049449a1-970d-4061-91c8-87f7c4621d9d" targetNamespace="http://schemas.microsoft.com/office/2006/metadata/properties" ma:root="true" ma:fieldsID="40f1babd7193703bf5992a9e6e7ade7c" ns2:_="" ns3:_="">
    <xsd:import namespace="e77133ba-eec1-4d51-86ef-7b6d23495175"/>
    <xsd:import namespace="049449a1-970d-4061-91c8-87f7c4621d9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7133ba-eec1-4d51-86ef-7b6d234951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9449a1-970d-4061-91c8-87f7c4621d9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844dd94a-ad39-4ee4-bc43-d261aca497bd}" ma:internalName="TaxCatchAll" ma:showField="CatchAllData" ma:web="049449a1-970d-4061-91c8-87f7c4621d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049449a1-970d-4061-91c8-87f7c4621d9d">
      <UserInfo>
        <DisplayName>Zalk, Jodie (DESE)</DisplayName>
        <AccountId>18</AccountId>
        <AccountType/>
      </UserInfo>
      <UserInfo>
        <DisplayName>Cullen, Shannon (DESE)</DisplayName>
        <AccountId>17</AccountId>
        <AccountType/>
      </UserInfo>
      <UserInfo>
        <DisplayName>Kelley, R. Scott (DESE)</DisplayName>
        <AccountId>23</AccountId>
        <AccountType/>
      </UserInfo>
      <UserInfo>
        <DisplayName>Jennifer Kash</DisplayName>
        <AccountId>87</AccountId>
        <AccountType/>
      </UserInfo>
      <UserInfo>
        <DisplayName>Pelychaty, Robert (DESE)</DisplayName>
        <AccountId>38</AccountId>
        <AccountType/>
      </UserInfo>
    </SharedWithUsers>
    <lcf76f155ced4ddcb4097134ff3c332f xmlns="e77133ba-eec1-4d51-86ef-7b6d23495175">
      <Terms xmlns="http://schemas.microsoft.com/office/infopath/2007/PartnerControls"/>
    </lcf76f155ced4ddcb4097134ff3c332f>
    <TaxCatchAll xmlns="049449a1-970d-4061-91c8-87f7c4621d9d" xsi:nil="true"/>
  </documentManagement>
</p:properties>
</file>

<file path=customXml/itemProps1.xml><?xml version="1.0" encoding="utf-8"?>
<ds:datastoreItem xmlns:ds="http://schemas.openxmlformats.org/officeDocument/2006/customXml" ds:itemID="{0AC50A11-CA88-4068-A1D4-0AC55CCF015C}">
  <ds:schemaRefs>
    <ds:schemaRef ds:uri="049449a1-970d-4061-91c8-87f7c4621d9d"/>
    <ds:schemaRef ds:uri="e77133ba-eec1-4d51-86ef-7b6d2349517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B70C1E0-D73F-4393-AF8B-EC030DBF27CE}">
  <ds:schemaRefs>
    <ds:schemaRef ds:uri="http://schemas.microsoft.com/sharepoint/v3/contenttype/forms"/>
  </ds:schemaRefs>
</ds:datastoreItem>
</file>

<file path=customXml/itemProps3.xml><?xml version="1.0" encoding="utf-8"?>
<ds:datastoreItem xmlns:ds="http://schemas.openxmlformats.org/officeDocument/2006/customXml" ds:itemID="{9EAF0FD2-44B7-49AE-A44E-FF3F2848CDD7}">
  <ds:schemaRefs>
    <ds:schemaRef ds:uri="049449a1-970d-4061-91c8-87f7c4621d9d"/>
    <ds:schemaRef ds:uri="e77133ba-eec1-4d51-86ef-7b6d2349517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ESE PowerPoint Template 2017</Template>
  <TotalTime>10</TotalTime>
  <Words>641</Words>
  <Application>Microsoft Office PowerPoint</Application>
  <PresentationFormat>Widescreen</PresentationFormat>
  <Paragraphs>96</Paragraphs>
  <Slides>13</Slides>
  <Notes>12</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13</vt:i4>
      </vt:variant>
    </vt:vector>
  </HeadingPairs>
  <TitlesOfParts>
    <vt:vector size="24" baseType="lpstr">
      <vt:lpstr>等线</vt:lpstr>
      <vt:lpstr>Arial</vt:lpstr>
      <vt:lpstr>Calibri</vt:lpstr>
      <vt:lpstr>Courier New</vt:lpstr>
      <vt:lpstr>Segoe</vt:lpstr>
      <vt:lpstr>Segoe SemiBold</vt:lpstr>
      <vt:lpstr>Segoe UI</vt:lpstr>
      <vt:lpstr>Segoe UI Semibold</vt:lpstr>
      <vt:lpstr>Wingdings</vt:lpstr>
      <vt:lpstr>ESE PowerPoint Template 2017</vt:lpstr>
      <vt:lpstr>Office Theme</vt:lpstr>
      <vt:lpstr>Accessibility and Accommodations Office Hours</vt:lpstr>
      <vt:lpstr>Presenters</vt:lpstr>
      <vt:lpstr>Logistics for This Session </vt:lpstr>
      <vt:lpstr>Slides for This Session </vt:lpstr>
      <vt:lpstr>Today’s Agenda</vt:lpstr>
      <vt:lpstr>1. Resources </vt:lpstr>
      <vt:lpstr>Additional Resources</vt:lpstr>
      <vt:lpstr>2. Q&amp;A and Additional Demonstrations  </vt:lpstr>
      <vt:lpstr>Questions &amp; Answers</vt:lpstr>
      <vt:lpstr>3. Support and Next Steps </vt:lpstr>
      <vt:lpstr>Next Steps</vt:lpstr>
      <vt:lpstr>Email and Phone Support </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Mathieu, Sharon (DESE)</dc:creator>
  <cp:lastModifiedBy>Cullen, Shannon (DESE)</cp:lastModifiedBy>
  <cp:revision>3</cp:revision>
  <cp:lastPrinted>2020-01-24T16:15:48Z</cp:lastPrinted>
  <dcterms:created xsi:type="dcterms:W3CDTF">2018-01-22T18:15:09Z</dcterms:created>
  <dcterms:modified xsi:type="dcterms:W3CDTF">2026-02-05T18:44:52Z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File Status">
    <vt:lpwstr>Draft</vt:lpwstr>
  </property>
  <property fmtid="{D5CDD505-2E9C-101B-9397-08002B2CF9AE}" pid="3" name="Archive">
    <vt:bool>false</vt:bool>
  </property>
  <property fmtid="{D5CDD505-2E9C-101B-9397-08002B2CF9AE}" pid="4" name="SharedWithUsers">
    <vt:lpwstr>18;#Zalk, Jodie (DESE)</vt:lpwstr>
  </property>
  <property fmtid="{D5CDD505-2E9C-101B-9397-08002B2CF9AE}" pid="5" name="Category0">
    <vt:lpwstr>To be assigned</vt:lpwstr>
  </property>
  <property fmtid="{D5CDD505-2E9C-101B-9397-08002B2CF9AE}" pid="6" name="Approval Record">
    <vt:bool>false</vt:bool>
  </property>
  <property fmtid="{D5CDD505-2E9C-101B-9397-08002B2CF9AE}" pid="7" name="Admin Year">
    <vt:lpwstr>2020</vt:lpwstr>
  </property>
  <property fmtid="{D5CDD505-2E9C-101B-9397-08002B2CF9AE}" pid="8" name="MediaServiceImageTags">
    <vt:lpwstr/>
  </property>
  <property fmtid="{D5CDD505-2E9C-101B-9397-08002B2CF9AE}" pid="9" name="MSIP_Label_09530f54-9721-46db-bbe4-0dd4cd6e1126_Enabled">
    <vt:lpwstr>true</vt:lpwstr>
  </property>
  <property fmtid="{D5CDD505-2E9C-101B-9397-08002B2CF9AE}" pid="10" name="MSIP_Label_09530f54-9721-46db-bbe4-0dd4cd6e1126_SetDate">
    <vt:lpwstr>2024-10-22T16:39:02Z</vt:lpwstr>
  </property>
  <property fmtid="{D5CDD505-2E9C-101B-9397-08002B2CF9AE}" pid="11" name="MSIP_Label_09530f54-9721-46db-bbe4-0dd4cd6e1126_Method">
    <vt:lpwstr>Standard</vt:lpwstr>
  </property>
  <property fmtid="{D5CDD505-2E9C-101B-9397-08002B2CF9AE}" pid="12" name="MSIP_Label_09530f54-9721-46db-bbe4-0dd4cd6e1126_Name">
    <vt:lpwstr>General</vt:lpwstr>
  </property>
  <property fmtid="{D5CDD505-2E9C-101B-9397-08002B2CF9AE}" pid="13" name="MSIP_Label_09530f54-9721-46db-bbe4-0dd4cd6e1126_SiteId">
    <vt:lpwstr>22230e31-3d9d-47b1-8794-50b0e2d7bd02</vt:lpwstr>
  </property>
  <property fmtid="{D5CDD505-2E9C-101B-9397-08002B2CF9AE}" pid="14" name="MSIP_Label_09530f54-9721-46db-bbe4-0dd4cd6e1126_ActionId">
    <vt:lpwstr>29e52121-f53f-4d45-a91e-224cb8ec555d</vt:lpwstr>
  </property>
  <property fmtid="{D5CDD505-2E9C-101B-9397-08002B2CF9AE}" pid="15" name="MSIP_Label_09530f54-9721-46db-bbe4-0dd4cd6e1126_ContentBits">
    <vt:lpwstr>2</vt:lpwstr>
  </property>
  <property fmtid="{D5CDD505-2E9C-101B-9397-08002B2CF9AE}" pid="16" name="ClassificationContentMarkingFooterLocations">
    <vt:lpwstr>ESE PowerPoint Template 2017:8\Office Theme:4</vt:lpwstr>
  </property>
  <property fmtid="{D5CDD505-2E9C-101B-9397-08002B2CF9AE}" pid="17" name="ClassificationContentMarkingFooterText">
    <vt:lpwstr>Copyright - eMetric LLC</vt:lpwstr>
  </property>
  <property fmtid="{D5CDD505-2E9C-101B-9397-08002B2CF9AE}" pid="18" name="ContentTypeId">
    <vt:lpwstr>0x0101001632492CAC103A49A985C1EA3C99F8E6</vt:lpwstr>
  </property>
</Properties>
</file>