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49"/>
  </p:notesMasterIdLst>
  <p:sldIdLst>
    <p:sldId id="280" r:id="rId5"/>
    <p:sldId id="359" r:id="rId6"/>
    <p:sldId id="1184" r:id="rId7"/>
    <p:sldId id="1274" r:id="rId8"/>
    <p:sldId id="1171" r:id="rId9"/>
    <p:sldId id="1459" r:id="rId10"/>
    <p:sldId id="1460" r:id="rId11"/>
    <p:sldId id="1355" r:id="rId12"/>
    <p:sldId id="322" r:id="rId13"/>
    <p:sldId id="1419" r:id="rId14"/>
    <p:sldId id="1416" r:id="rId15"/>
    <p:sldId id="1450" r:id="rId16"/>
    <p:sldId id="1417" r:id="rId17"/>
    <p:sldId id="1451" r:id="rId18"/>
    <p:sldId id="1422" r:id="rId19"/>
    <p:sldId id="1421" r:id="rId20"/>
    <p:sldId id="1423" r:id="rId21"/>
    <p:sldId id="1424" r:id="rId22"/>
    <p:sldId id="1425" r:id="rId23"/>
    <p:sldId id="1449" r:id="rId24"/>
    <p:sldId id="1426" r:id="rId25"/>
    <p:sldId id="1452" r:id="rId26"/>
    <p:sldId id="1427" r:id="rId27"/>
    <p:sldId id="1428" r:id="rId28"/>
    <p:sldId id="1429" r:id="rId29"/>
    <p:sldId id="1430" r:id="rId30"/>
    <p:sldId id="1432" r:id="rId31"/>
    <p:sldId id="1433" r:id="rId32"/>
    <p:sldId id="1434" r:id="rId33"/>
    <p:sldId id="1435" r:id="rId34"/>
    <p:sldId id="1453" r:id="rId35"/>
    <p:sldId id="1454" r:id="rId36"/>
    <p:sldId id="1458" r:id="rId37"/>
    <p:sldId id="1436" r:id="rId38"/>
    <p:sldId id="1440" r:id="rId39"/>
    <p:sldId id="1455" r:id="rId40"/>
    <p:sldId id="1362" r:id="rId41"/>
    <p:sldId id="1373" r:id="rId42"/>
    <p:sldId id="1380" r:id="rId43"/>
    <p:sldId id="1298" r:id="rId44"/>
    <p:sldId id="311" r:id="rId45"/>
    <p:sldId id="1456" r:id="rId46"/>
    <p:sldId id="1457" r:id="rId47"/>
    <p:sldId id="1264"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B1DCB04-BA14-DE8B-1F28-6EF8AC8946FF}" name="Sara Hanlon" initials="SH" userId="S::sara.hanlon_cognia.org#ext#@massgov.onmicrosoft.com::17b1b1b8-dc32-43f9-88d1-cce067aedeca" providerId="AD"/>
  <p188:author id="{BF065B60-68B2-033C-0531-4C24429BD042}" name="Cullen, Shannon (DESE)" initials="CS(" userId="S::Shannon.Cullen@mass.gov::6b1ad6a8-5818-44b3-9274-ccefbf22d13d" providerId="AD"/>
  <p188:author id="{2DDAB86A-D521-A4F8-DC3C-FF0AD3E217C3}" name="Zalk, Jodie (DESE)" initials="JZ" userId="S::Jodie.L.Zalk@mass.gov::e1452584-4588-4fe8-8e76-c634323654f0" providerId="AD"/>
  <p188:author id="{D893ED6B-2774-A2DA-8CC8-44DF1A20EC89}" name="Stapel, Michol (DESE)" initials="MS" userId="S::Michol.Stapel@mass.gov::d1044f1d-e774-462e-aad2-87ada66cdb3f" providerId="AD"/>
  <p188:author id="{0F47AB81-00CF-DFE1-B153-A417C9AA5F5B}" name="Kaelee Harper" initials="KH" userId="S::kharper_emetric.net#ext#@massgov.onmicrosoft.com::e0822827-054f-4530-970f-a8cd3cee0225" providerId="AD"/>
  <p188:author id="{52CBF4AC-2F2A-CAC0-FF80-696C1D5B8F72}" name="Abbie Currier" initials="AC" userId="S::acurrier@emetric.net::abe16f36-c232-4a49-81f6-0ff344f1a17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895EAD-1DBC-42AE-BC72-8C691E3D9BE8}" v="3" dt="2026-01-13T16:01:18.9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p:cViewPr varScale="1">
        <p:scale>
          <a:sx n="104" d="100"/>
          <a:sy n="104" d="100"/>
        </p:scale>
        <p:origin x="138" y="120"/>
      </p:cViewPr>
      <p:guideLst/>
    </p:cSldViewPr>
  </p:slideViewPr>
  <p:notesTextViewPr>
    <p:cViewPr>
      <p:scale>
        <a:sx n="1" d="1"/>
        <a:sy n="1" d="1"/>
      </p:scale>
      <p:origin x="0" y="0"/>
    </p:cViewPr>
  </p:notesTextViewPr>
  <p:sorterViewPr>
    <p:cViewPr>
      <p:scale>
        <a:sx n="100" d="100"/>
        <a:sy n="100" d="100"/>
      </p:scale>
      <p:origin x="0" y="-776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microsoft.com/office/2018/10/relationships/authors" Target="authors.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ullen, Shannon (DESE)" userId="6b1ad6a8-5818-44b3-9274-ccefbf22d13d" providerId="ADAL" clId="{13249EF0-3D39-4FB8-87B7-C88DDD73C044}"/>
    <pc:docChg chg="undo custSel modSld">
      <pc:chgData name="Cullen, Shannon (DESE)" userId="6b1ad6a8-5818-44b3-9274-ccefbf22d13d" providerId="ADAL" clId="{13249EF0-3D39-4FB8-87B7-C88DDD73C044}" dt="2026-01-13T16:01:29.378" v="33" actId="20577"/>
      <pc:docMkLst>
        <pc:docMk/>
      </pc:docMkLst>
      <pc:sldChg chg="modSp mod">
        <pc:chgData name="Cullen, Shannon (DESE)" userId="6b1ad6a8-5818-44b3-9274-ccefbf22d13d" providerId="ADAL" clId="{13249EF0-3D39-4FB8-87B7-C88DDD73C044}" dt="2026-01-13T16:01:18.955" v="19"/>
        <pc:sldMkLst>
          <pc:docMk/>
          <pc:sldMk cId="2316301918" sldId="1416"/>
        </pc:sldMkLst>
        <pc:spChg chg="mod">
          <ac:chgData name="Cullen, Shannon (DESE)" userId="6b1ad6a8-5818-44b3-9274-ccefbf22d13d" providerId="ADAL" clId="{13249EF0-3D39-4FB8-87B7-C88DDD73C044}" dt="2026-01-13T16:01:18.955" v="19"/>
          <ac:spMkLst>
            <pc:docMk/>
            <pc:sldMk cId="2316301918" sldId="1416"/>
            <ac:spMk id="3" creationId="{7D3E23DC-242D-4478-8137-E6CFB0357BCC}"/>
          </ac:spMkLst>
        </pc:spChg>
      </pc:sldChg>
      <pc:sldChg chg="modSp mod">
        <pc:chgData name="Cullen, Shannon (DESE)" userId="6b1ad6a8-5818-44b3-9274-ccefbf22d13d" providerId="ADAL" clId="{13249EF0-3D39-4FB8-87B7-C88DDD73C044}" dt="2026-01-13T16:01:29.378" v="33" actId="20577"/>
        <pc:sldMkLst>
          <pc:docMk/>
          <pc:sldMk cId="3898740813" sldId="1427"/>
        </pc:sldMkLst>
        <pc:spChg chg="mod">
          <ac:chgData name="Cullen, Shannon (DESE)" userId="6b1ad6a8-5818-44b3-9274-ccefbf22d13d" providerId="ADAL" clId="{13249EF0-3D39-4FB8-87B7-C88DDD73C044}" dt="2026-01-13T16:01:29.378" v="33" actId="20577"/>
          <ac:spMkLst>
            <pc:docMk/>
            <pc:sldMk cId="3898740813" sldId="1427"/>
            <ac:spMk id="3" creationId="{2A823D1F-F114-ABFA-EB93-89C17462106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8EBC20-F768-4E4F-A666-CF6803434200}" type="datetimeFigureOut">
              <a:rPr lang="en-US" smtClean="0"/>
              <a:t>1/13/2026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B83A3-42B0-4C29-9C00-6013C176D61E}" type="slidenum">
              <a:rPr lang="en-US" smtClean="0"/>
              <a:t>‹#›</a:t>
            </a:fld>
            <a:endParaRPr lang="en-US"/>
          </a:p>
        </p:txBody>
      </p:sp>
    </p:spTree>
    <p:extLst>
      <p:ext uri="{BB962C8B-B14F-4D97-AF65-F5344CB8AC3E}">
        <p14:creationId xmlns:p14="http://schemas.microsoft.com/office/powerpoint/2010/main" val="2154018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4"/>
          </p:nvPr>
        </p:nvSpPr>
        <p:spPr/>
        <p:txBody>
          <a:bodyPr/>
          <a:lstStyle/>
          <a:p>
            <a:r>
              <a:rPr lang="en-US"/>
              <a:t>Massachusetts Department of Elementary and Secondary Education</a:t>
            </a:r>
          </a:p>
        </p:txBody>
      </p:sp>
      <p:sp>
        <p:nvSpPr>
          <p:cNvPr id="5" name="Slide Number Placeholder 4"/>
          <p:cNvSpPr>
            <a:spLocks noGrp="1"/>
          </p:cNvSpPr>
          <p:nvPr>
            <p:ph type="sldNum" sz="quarter" idx="5"/>
          </p:nvPr>
        </p:nvSpPr>
        <p:spPr/>
        <p:txBody>
          <a:bodyPr/>
          <a:lstStyle/>
          <a:p>
            <a:fld id="{145724FF-A098-4B60-9000-6891DF0985A5}" type="slidenum">
              <a:rPr lang="en-US" smtClean="0"/>
              <a:pPr/>
              <a:t>1</a:t>
            </a:fld>
            <a:endParaRPr lang="en-US"/>
          </a:p>
        </p:txBody>
      </p:sp>
    </p:spTree>
    <p:extLst>
      <p:ext uri="{BB962C8B-B14F-4D97-AF65-F5344CB8AC3E}">
        <p14:creationId xmlns:p14="http://schemas.microsoft.com/office/powerpoint/2010/main" val="29120373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a:p>
        </p:txBody>
      </p:sp>
      <p:sp>
        <p:nvSpPr>
          <p:cNvPr id="440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5F406DF-9B43-44E9-B3C7-398A43171C4A}" type="slidenum">
              <a:rPr lang="en-US"/>
              <a:pPr fontAlgn="base">
                <a:spcBef>
                  <a:spcPct val="0"/>
                </a:spcBef>
                <a:spcAft>
                  <a:spcPct val="0"/>
                </a:spcAft>
              </a:pPr>
              <a:t>2</a:t>
            </a:fld>
            <a:endParaRPr lang="en-US"/>
          </a:p>
        </p:txBody>
      </p:sp>
      <p:sp>
        <p:nvSpPr>
          <p:cNvPr id="44037"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en-US"/>
              <a:t>Massachusetts Department of Elementary and Secondary Education</a:t>
            </a:r>
          </a:p>
        </p:txBody>
      </p:sp>
    </p:spTree>
    <p:extLst>
      <p:ext uri="{BB962C8B-B14F-4D97-AF65-F5344CB8AC3E}">
        <p14:creationId xmlns:p14="http://schemas.microsoft.com/office/powerpoint/2010/main" val="1414611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a:t>
            </a:fld>
            <a:endParaRPr lang="zh-CN" altLang="en-US"/>
          </a:p>
        </p:txBody>
      </p:sp>
    </p:spTree>
    <p:extLst>
      <p:ext uri="{BB962C8B-B14F-4D97-AF65-F5344CB8AC3E}">
        <p14:creationId xmlns:p14="http://schemas.microsoft.com/office/powerpoint/2010/main" val="36654522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a:t>
            </a:fld>
            <a:endParaRPr lang="zh-CN" altLang="en-US"/>
          </a:p>
        </p:txBody>
      </p:sp>
    </p:spTree>
    <p:extLst>
      <p:ext uri="{BB962C8B-B14F-4D97-AF65-F5344CB8AC3E}">
        <p14:creationId xmlns:p14="http://schemas.microsoft.com/office/powerpoint/2010/main" val="36118444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5</a:t>
            </a:fld>
            <a:endParaRPr lang="zh-CN" altLang="en-US"/>
          </a:p>
        </p:txBody>
      </p:sp>
    </p:spTree>
    <p:extLst>
      <p:ext uri="{BB962C8B-B14F-4D97-AF65-F5344CB8AC3E}">
        <p14:creationId xmlns:p14="http://schemas.microsoft.com/office/powerpoint/2010/main" val="4107771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8</a:t>
            </a:fld>
            <a:endParaRPr lang="zh-CN" altLang="en-US"/>
          </a:p>
        </p:txBody>
      </p:sp>
    </p:spTree>
    <p:extLst>
      <p:ext uri="{BB962C8B-B14F-4D97-AF65-F5344CB8AC3E}">
        <p14:creationId xmlns:p14="http://schemas.microsoft.com/office/powerpoint/2010/main" val="8356322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9</a:t>
            </a:fld>
            <a:endParaRPr lang="en-US"/>
          </a:p>
        </p:txBody>
      </p:sp>
    </p:spTree>
    <p:extLst>
      <p:ext uri="{BB962C8B-B14F-4D97-AF65-F5344CB8AC3E}">
        <p14:creationId xmlns:p14="http://schemas.microsoft.com/office/powerpoint/2010/main" val="1212860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06B59-1C55-D1D2-9865-6AEC52A2AF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E61FF9-D575-FC04-316B-039BAA1AF1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8BBF0-2E47-B0D4-9B22-747D7EBED547}"/>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7C991D2C-F28D-DE91-2163-899C476097B0}"/>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A59D86A3-DB52-040B-C58D-A39CEC5E4C22}"/>
              </a:ext>
            </a:extLst>
          </p:cNvPr>
          <p:cNvSpPr>
            <a:spLocks noGrp="1"/>
          </p:cNvSpPr>
          <p:nvPr>
            <p:ph type="sldNum" sz="quarter" idx="11"/>
          </p:nvPr>
        </p:nvSpPr>
        <p:spPr/>
        <p:txBody>
          <a:bodyPr/>
          <a:lstStyle/>
          <a:p>
            <a:fld id="{145724FF-A098-4B60-9000-6891DF0985A5}" type="slidenum">
              <a:rPr lang="en-US" smtClean="0"/>
              <a:pPr/>
              <a:t>10</a:t>
            </a:fld>
            <a:endParaRPr lang="en-US"/>
          </a:p>
        </p:txBody>
      </p:sp>
    </p:spTree>
    <p:extLst>
      <p:ext uri="{BB962C8B-B14F-4D97-AF65-F5344CB8AC3E}">
        <p14:creationId xmlns:p14="http://schemas.microsoft.com/office/powerpoint/2010/main" val="39101691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r>
              <a:rPr lang="en-US"/>
              <a:t>Massachusetts Department of Elementary and Secondary Education</a:t>
            </a:r>
          </a:p>
        </p:txBody>
      </p:sp>
      <p:sp>
        <p:nvSpPr>
          <p:cNvPr id="5" name="Slide Number Placeholder 4"/>
          <p:cNvSpPr>
            <a:spLocks noGrp="1"/>
          </p:cNvSpPr>
          <p:nvPr>
            <p:ph type="sldNum" sz="quarter" idx="11"/>
          </p:nvPr>
        </p:nvSpPr>
        <p:spPr/>
        <p:txBody>
          <a:bodyPr/>
          <a:lstStyle/>
          <a:p>
            <a:fld id="{145724FF-A098-4B60-9000-6891DF0985A5}" type="slidenum">
              <a:rPr lang="en-US" smtClean="0"/>
              <a:pPr/>
              <a:t>11</a:t>
            </a:fld>
            <a:endParaRPr lang="en-US"/>
          </a:p>
        </p:txBody>
      </p:sp>
    </p:spTree>
    <p:extLst>
      <p:ext uri="{BB962C8B-B14F-4D97-AF65-F5344CB8AC3E}">
        <p14:creationId xmlns:p14="http://schemas.microsoft.com/office/powerpoint/2010/main" val="17114276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ED3D5-D477-AAE0-A0C6-C297FD7F15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ED738-7574-D359-6AC2-E91E11CE56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B95B3-E08A-8B76-1A60-565A52883384}"/>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57D9E1A6-6AA1-72FE-9E5E-5D6813CA029C}"/>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3E4AA705-0A0A-C7B3-D0A4-D7597F827B0C}"/>
              </a:ext>
            </a:extLst>
          </p:cNvPr>
          <p:cNvSpPr>
            <a:spLocks noGrp="1"/>
          </p:cNvSpPr>
          <p:nvPr>
            <p:ph type="sldNum" sz="quarter" idx="11"/>
          </p:nvPr>
        </p:nvSpPr>
        <p:spPr/>
        <p:txBody>
          <a:bodyPr/>
          <a:lstStyle/>
          <a:p>
            <a:fld id="{145724FF-A098-4B60-9000-6891DF0985A5}" type="slidenum">
              <a:rPr lang="en-US" smtClean="0"/>
              <a:pPr/>
              <a:t>12</a:t>
            </a:fld>
            <a:endParaRPr lang="en-US"/>
          </a:p>
        </p:txBody>
      </p:sp>
    </p:spTree>
    <p:extLst>
      <p:ext uri="{BB962C8B-B14F-4D97-AF65-F5344CB8AC3E}">
        <p14:creationId xmlns:p14="http://schemas.microsoft.com/office/powerpoint/2010/main" val="3032928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B8738D-D97D-74C8-5BA3-BF0D9F9643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1E903-2B31-4B4C-67D6-FBBE4D910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450D3C-9203-5296-0D59-9D869C37D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D9152D-1D68-74FD-4590-652C76D66F40}"/>
              </a:ext>
            </a:extLst>
          </p:cNvPr>
          <p:cNvSpPr>
            <a:spLocks noGrp="1"/>
          </p:cNvSpPr>
          <p:nvPr>
            <p:ph type="sldNum" sz="quarter" idx="5"/>
          </p:nvPr>
        </p:nvSpPr>
        <p:spPr/>
        <p:txBody>
          <a:bodyPr/>
          <a:lstStyle/>
          <a:p>
            <a:fld id="{ADCCD5AF-71CD-4C88-AC55-E7BE057B2D3C}" type="slidenum">
              <a:rPr lang="zh-CN" altLang="en-US" smtClean="0"/>
              <a:pPr/>
              <a:t>13</a:t>
            </a:fld>
            <a:endParaRPr lang="zh-CN" altLang="en-US"/>
          </a:p>
        </p:txBody>
      </p:sp>
    </p:spTree>
    <p:extLst>
      <p:ext uri="{BB962C8B-B14F-4D97-AF65-F5344CB8AC3E}">
        <p14:creationId xmlns:p14="http://schemas.microsoft.com/office/powerpoint/2010/main" val="2731849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B4CF5-9B20-A3B2-DF2A-DF75B42BDE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F55AA-8C57-3AA9-4394-501D2A0BE8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8DB6F7-E262-78D8-AD45-CDDCDA11955A}"/>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6AC8E58A-7908-12C9-E513-EA526C9741C3}"/>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8CE9886B-E063-9BC5-2B6B-023D31BDFC28}"/>
              </a:ext>
            </a:extLst>
          </p:cNvPr>
          <p:cNvSpPr>
            <a:spLocks noGrp="1"/>
          </p:cNvSpPr>
          <p:nvPr>
            <p:ph type="sldNum" sz="quarter" idx="11"/>
          </p:nvPr>
        </p:nvSpPr>
        <p:spPr/>
        <p:txBody>
          <a:bodyPr/>
          <a:lstStyle/>
          <a:p>
            <a:fld id="{145724FF-A098-4B60-9000-6891DF0985A5}" type="slidenum">
              <a:rPr lang="en-US" smtClean="0"/>
              <a:pPr/>
              <a:t>15</a:t>
            </a:fld>
            <a:endParaRPr lang="en-US"/>
          </a:p>
        </p:txBody>
      </p:sp>
    </p:spTree>
    <p:extLst>
      <p:ext uri="{BB962C8B-B14F-4D97-AF65-F5344CB8AC3E}">
        <p14:creationId xmlns:p14="http://schemas.microsoft.com/office/powerpoint/2010/main" val="2942815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93E61-1221-E673-3896-81297B6DE8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F5F899-EBF8-82C8-11E6-3F9910C4E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F2FAE-BF58-64B7-8DDA-4F51E4BC98CD}"/>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91721E18-9891-4CF4-806E-190B17C34AF8}"/>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61DC8EFC-0CB1-9579-BC59-35C369A5CE18}"/>
              </a:ext>
            </a:extLst>
          </p:cNvPr>
          <p:cNvSpPr>
            <a:spLocks noGrp="1"/>
          </p:cNvSpPr>
          <p:nvPr>
            <p:ph type="sldNum" sz="quarter" idx="11"/>
          </p:nvPr>
        </p:nvSpPr>
        <p:spPr/>
        <p:txBody>
          <a:bodyPr/>
          <a:lstStyle/>
          <a:p>
            <a:fld id="{145724FF-A098-4B60-9000-6891DF0985A5}" type="slidenum">
              <a:rPr lang="en-US" smtClean="0"/>
              <a:pPr/>
              <a:t>16</a:t>
            </a:fld>
            <a:endParaRPr lang="en-US"/>
          </a:p>
        </p:txBody>
      </p:sp>
    </p:spTree>
    <p:extLst>
      <p:ext uri="{BB962C8B-B14F-4D97-AF65-F5344CB8AC3E}">
        <p14:creationId xmlns:p14="http://schemas.microsoft.com/office/powerpoint/2010/main" val="1631395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6AAE2F-5FF6-6145-D81F-E731118F0A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2C6D04-8A11-41FB-91FF-E6F3816844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77F0B-106A-CD01-42BE-43A713F5C3E2}"/>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66736357-1683-5B87-6F0D-7CDFB76189BA}"/>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CB522F31-E183-5DA6-1234-6E35B0D3360B}"/>
              </a:ext>
            </a:extLst>
          </p:cNvPr>
          <p:cNvSpPr>
            <a:spLocks noGrp="1"/>
          </p:cNvSpPr>
          <p:nvPr>
            <p:ph type="sldNum" sz="quarter" idx="11"/>
          </p:nvPr>
        </p:nvSpPr>
        <p:spPr/>
        <p:txBody>
          <a:bodyPr/>
          <a:lstStyle/>
          <a:p>
            <a:fld id="{145724FF-A098-4B60-9000-6891DF0985A5}" type="slidenum">
              <a:rPr lang="en-US" smtClean="0"/>
              <a:pPr/>
              <a:t>17</a:t>
            </a:fld>
            <a:endParaRPr lang="en-US"/>
          </a:p>
        </p:txBody>
      </p:sp>
    </p:spTree>
    <p:extLst>
      <p:ext uri="{BB962C8B-B14F-4D97-AF65-F5344CB8AC3E}">
        <p14:creationId xmlns:p14="http://schemas.microsoft.com/office/powerpoint/2010/main" val="547479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9B4CC-B753-2E7B-E464-5A13E46D26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EF92A-7257-B4C0-6D39-E720BC1D4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0E548-2273-A1E5-3BD9-CE1EFE733E1F}"/>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327A19D6-4FB4-7706-D25E-94437BEA9EDB}"/>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2E1A0B2A-BE29-14E3-9F3F-44F34EE5FF3E}"/>
              </a:ext>
            </a:extLst>
          </p:cNvPr>
          <p:cNvSpPr>
            <a:spLocks noGrp="1"/>
          </p:cNvSpPr>
          <p:nvPr>
            <p:ph type="sldNum" sz="quarter" idx="11"/>
          </p:nvPr>
        </p:nvSpPr>
        <p:spPr/>
        <p:txBody>
          <a:bodyPr/>
          <a:lstStyle/>
          <a:p>
            <a:fld id="{145724FF-A098-4B60-9000-6891DF0985A5}" type="slidenum">
              <a:rPr lang="en-US" smtClean="0"/>
              <a:pPr/>
              <a:t>18</a:t>
            </a:fld>
            <a:endParaRPr lang="en-US"/>
          </a:p>
        </p:txBody>
      </p:sp>
    </p:spTree>
    <p:extLst>
      <p:ext uri="{BB962C8B-B14F-4D97-AF65-F5344CB8AC3E}">
        <p14:creationId xmlns:p14="http://schemas.microsoft.com/office/powerpoint/2010/main" val="2075246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41C12-EEFF-F010-F6B6-06D95A9351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5EE45-4402-1538-C991-5893DA107E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495100-3D7E-CEA7-8F2F-ADB739AC9D4F}"/>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EFC1804C-9A59-D6D2-CA62-469F72B1701B}"/>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B5A5342D-0D59-756B-F3BF-4AC8EA23D7F6}"/>
              </a:ext>
            </a:extLst>
          </p:cNvPr>
          <p:cNvSpPr>
            <a:spLocks noGrp="1"/>
          </p:cNvSpPr>
          <p:nvPr>
            <p:ph type="sldNum" sz="quarter" idx="11"/>
          </p:nvPr>
        </p:nvSpPr>
        <p:spPr/>
        <p:txBody>
          <a:bodyPr/>
          <a:lstStyle/>
          <a:p>
            <a:fld id="{145724FF-A098-4B60-9000-6891DF0985A5}" type="slidenum">
              <a:rPr lang="en-US" smtClean="0"/>
              <a:pPr/>
              <a:t>19</a:t>
            </a:fld>
            <a:endParaRPr lang="en-US"/>
          </a:p>
        </p:txBody>
      </p:sp>
    </p:spTree>
    <p:extLst>
      <p:ext uri="{BB962C8B-B14F-4D97-AF65-F5344CB8AC3E}">
        <p14:creationId xmlns:p14="http://schemas.microsoft.com/office/powerpoint/2010/main" val="1622009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B2332-41FA-C9C8-9EB8-D7F58E99C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D86475-B8A9-A4DF-7E9A-C31E12B65B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8414E9-817B-05F1-4A28-1AABCBAEE3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638A40F-3CF4-D69F-C71A-B2221D1C7B3A}"/>
              </a:ext>
            </a:extLst>
          </p:cNvPr>
          <p:cNvSpPr>
            <a:spLocks noGrp="1"/>
          </p:cNvSpPr>
          <p:nvPr>
            <p:ph type="sldNum" sz="quarter" idx="5"/>
          </p:nvPr>
        </p:nvSpPr>
        <p:spPr/>
        <p:txBody>
          <a:bodyPr/>
          <a:lstStyle/>
          <a:p>
            <a:fld id="{ADCCD5AF-71CD-4C88-AC55-E7BE057B2D3C}" type="slidenum">
              <a:rPr lang="zh-CN" altLang="en-US" smtClean="0"/>
              <a:pPr/>
              <a:t>20</a:t>
            </a:fld>
            <a:endParaRPr lang="zh-CN" altLang="en-US"/>
          </a:p>
        </p:txBody>
      </p:sp>
    </p:spTree>
    <p:extLst>
      <p:ext uri="{BB962C8B-B14F-4D97-AF65-F5344CB8AC3E}">
        <p14:creationId xmlns:p14="http://schemas.microsoft.com/office/powerpoint/2010/main" val="20084382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26BAF-CB0A-44FB-86E7-51F8660B5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7038DB-9DAB-53F6-4E6C-0D50F35435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70158A-E2A0-1D04-47AE-B0090B3DB0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0F6329D-E8C3-3627-6805-B5CD44876C2A}"/>
              </a:ext>
            </a:extLst>
          </p:cNvPr>
          <p:cNvSpPr>
            <a:spLocks noGrp="1"/>
          </p:cNvSpPr>
          <p:nvPr>
            <p:ph type="sldNum" sz="quarter" idx="5"/>
          </p:nvPr>
        </p:nvSpPr>
        <p:spPr/>
        <p:txBody>
          <a:bodyPr/>
          <a:lstStyle/>
          <a:p>
            <a:fld id="{ADCCD5AF-71CD-4C88-AC55-E7BE057B2D3C}" type="slidenum">
              <a:rPr lang="zh-CN" altLang="en-US" smtClean="0"/>
              <a:pPr/>
              <a:t>21</a:t>
            </a:fld>
            <a:endParaRPr lang="zh-CN" altLang="en-US"/>
          </a:p>
        </p:txBody>
      </p:sp>
    </p:spTree>
    <p:extLst>
      <p:ext uri="{BB962C8B-B14F-4D97-AF65-F5344CB8AC3E}">
        <p14:creationId xmlns:p14="http://schemas.microsoft.com/office/powerpoint/2010/main" val="2142081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807C3-28F5-CDED-F05B-4F9C6D461F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CB4621-32D1-D391-23D4-33B97CA9B0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286FE2-AC33-DA79-F8D5-B41A43E6D648}"/>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1C12CF13-0FF4-7623-85E8-8E082C630FC9}"/>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16B92ED1-D254-3581-FF7C-6AAC573670C0}"/>
              </a:ext>
            </a:extLst>
          </p:cNvPr>
          <p:cNvSpPr>
            <a:spLocks noGrp="1"/>
          </p:cNvSpPr>
          <p:nvPr>
            <p:ph type="sldNum" sz="quarter" idx="11"/>
          </p:nvPr>
        </p:nvSpPr>
        <p:spPr/>
        <p:txBody>
          <a:bodyPr/>
          <a:lstStyle/>
          <a:p>
            <a:fld id="{145724FF-A098-4B60-9000-6891DF0985A5}" type="slidenum">
              <a:rPr lang="en-US" smtClean="0"/>
              <a:pPr/>
              <a:t>23</a:t>
            </a:fld>
            <a:endParaRPr lang="en-US"/>
          </a:p>
        </p:txBody>
      </p:sp>
    </p:spTree>
    <p:extLst>
      <p:ext uri="{BB962C8B-B14F-4D97-AF65-F5344CB8AC3E}">
        <p14:creationId xmlns:p14="http://schemas.microsoft.com/office/powerpoint/2010/main" val="42750603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DDAF5-3BDB-0DF0-A8D4-935B1AD31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3EDD81-5203-8D4F-3413-A1B0E3D9E9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091BB-A631-1C69-8C76-4EB7A20F7687}"/>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80F3872-A7DE-1F5A-F916-5B0E198A94E9}"/>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162A6851-7DAD-2ED6-B1E8-03082E8CA627}"/>
              </a:ext>
            </a:extLst>
          </p:cNvPr>
          <p:cNvSpPr>
            <a:spLocks noGrp="1"/>
          </p:cNvSpPr>
          <p:nvPr>
            <p:ph type="sldNum" sz="quarter" idx="11"/>
          </p:nvPr>
        </p:nvSpPr>
        <p:spPr/>
        <p:txBody>
          <a:bodyPr/>
          <a:lstStyle/>
          <a:p>
            <a:fld id="{145724FF-A098-4B60-9000-6891DF0985A5}" type="slidenum">
              <a:rPr lang="en-US" smtClean="0"/>
              <a:pPr/>
              <a:t>24</a:t>
            </a:fld>
            <a:endParaRPr lang="en-US"/>
          </a:p>
        </p:txBody>
      </p:sp>
    </p:spTree>
    <p:extLst>
      <p:ext uri="{BB962C8B-B14F-4D97-AF65-F5344CB8AC3E}">
        <p14:creationId xmlns:p14="http://schemas.microsoft.com/office/powerpoint/2010/main" val="772788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D0D51-DA08-F583-1574-1EFEB0FF8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600FB1-6496-7B20-2042-3771BF15E4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56CB91-5DD0-A9EF-2EA1-28D541AA9DAB}"/>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D5F2C651-E7D5-EB67-E2B8-B8A76884ABD1}"/>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4B988854-3532-8AA4-8828-F8F694A6B67C}"/>
              </a:ext>
            </a:extLst>
          </p:cNvPr>
          <p:cNvSpPr>
            <a:spLocks noGrp="1"/>
          </p:cNvSpPr>
          <p:nvPr>
            <p:ph type="sldNum" sz="quarter" idx="11"/>
          </p:nvPr>
        </p:nvSpPr>
        <p:spPr/>
        <p:txBody>
          <a:bodyPr/>
          <a:lstStyle/>
          <a:p>
            <a:fld id="{145724FF-A098-4B60-9000-6891DF0985A5}" type="slidenum">
              <a:rPr lang="en-US" smtClean="0"/>
              <a:pPr/>
              <a:t>25</a:t>
            </a:fld>
            <a:endParaRPr lang="en-US"/>
          </a:p>
        </p:txBody>
      </p:sp>
    </p:spTree>
    <p:extLst>
      <p:ext uri="{BB962C8B-B14F-4D97-AF65-F5344CB8AC3E}">
        <p14:creationId xmlns:p14="http://schemas.microsoft.com/office/powerpoint/2010/main" val="2038304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9A489-EC14-8B1C-D48B-2A0412265E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50FF21-FCD0-B52C-F9D7-6A23194926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263083-027D-30F9-874C-52A2FCC7DEE3}"/>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7708338F-9351-5A9E-C357-0E1E248EFB75}"/>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6E898413-A029-447D-AF5D-BE9F12A89F1F}"/>
              </a:ext>
            </a:extLst>
          </p:cNvPr>
          <p:cNvSpPr>
            <a:spLocks noGrp="1"/>
          </p:cNvSpPr>
          <p:nvPr>
            <p:ph type="sldNum" sz="quarter" idx="11"/>
          </p:nvPr>
        </p:nvSpPr>
        <p:spPr/>
        <p:txBody>
          <a:bodyPr/>
          <a:lstStyle/>
          <a:p>
            <a:fld id="{145724FF-A098-4B60-9000-6891DF0985A5}" type="slidenum">
              <a:rPr lang="en-US" smtClean="0"/>
              <a:pPr/>
              <a:t>26</a:t>
            </a:fld>
            <a:endParaRPr lang="en-US"/>
          </a:p>
        </p:txBody>
      </p:sp>
    </p:spTree>
    <p:extLst>
      <p:ext uri="{BB962C8B-B14F-4D97-AF65-F5344CB8AC3E}">
        <p14:creationId xmlns:p14="http://schemas.microsoft.com/office/powerpoint/2010/main" val="38283691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9FA90-2A59-18A6-6B38-C76216D8D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56E0B4-3860-E3F9-071D-00B7D0D4C6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98650-911A-AF7B-EDE4-BCA3F640A68A}"/>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3E2A0B08-2916-FB27-DBF9-CCCE3E205ED6}"/>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85918EDC-3875-B56B-A1B2-6EFFF8479FB2}"/>
              </a:ext>
            </a:extLst>
          </p:cNvPr>
          <p:cNvSpPr>
            <a:spLocks noGrp="1"/>
          </p:cNvSpPr>
          <p:nvPr>
            <p:ph type="sldNum" sz="quarter" idx="11"/>
          </p:nvPr>
        </p:nvSpPr>
        <p:spPr/>
        <p:txBody>
          <a:bodyPr/>
          <a:lstStyle/>
          <a:p>
            <a:fld id="{145724FF-A098-4B60-9000-6891DF0985A5}" type="slidenum">
              <a:rPr lang="en-US" smtClean="0"/>
              <a:pPr/>
              <a:t>27</a:t>
            </a:fld>
            <a:endParaRPr lang="en-US"/>
          </a:p>
        </p:txBody>
      </p:sp>
    </p:spTree>
    <p:extLst>
      <p:ext uri="{BB962C8B-B14F-4D97-AF65-F5344CB8AC3E}">
        <p14:creationId xmlns:p14="http://schemas.microsoft.com/office/powerpoint/2010/main" val="16805696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B695B-C1CD-110E-E148-6BF41D3A60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EE9BF-6748-C33C-88C8-CCC3DE4B1A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D08910-1430-5158-25A7-F7184F63A136}"/>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6F351FA-0658-0E8A-26D8-28BD8BB29FE6}"/>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4ECBE3EF-09B4-A511-448F-FD50369895EE}"/>
              </a:ext>
            </a:extLst>
          </p:cNvPr>
          <p:cNvSpPr>
            <a:spLocks noGrp="1"/>
          </p:cNvSpPr>
          <p:nvPr>
            <p:ph type="sldNum" sz="quarter" idx="11"/>
          </p:nvPr>
        </p:nvSpPr>
        <p:spPr/>
        <p:txBody>
          <a:bodyPr/>
          <a:lstStyle/>
          <a:p>
            <a:fld id="{145724FF-A098-4B60-9000-6891DF0985A5}" type="slidenum">
              <a:rPr lang="en-US" smtClean="0"/>
              <a:pPr/>
              <a:t>28</a:t>
            </a:fld>
            <a:endParaRPr lang="en-US"/>
          </a:p>
        </p:txBody>
      </p:sp>
    </p:spTree>
    <p:extLst>
      <p:ext uri="{BB962C8B-B14F-4D97-AF65-F5344CB8AC3E}">
        <p14:creationId xmlns:p14="http://schemas.microsoft.com/office/powerpoint/2010/main" val="30881356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7B68B-F0D0-180C-60BE-A02A444FB8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98CED7-3F06-3C5D-1CB1-527AF1BE6D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0F5CF-261E-583B-9A5B-142BBD4E9331}"/>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3B1CDDC-05B8-E76E-6B4C-99F8460BC6E1}"/>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FC02A831-5C79-4670-9F5C-3AD4E95FF4AA}"/>
              </a:ext>
            </a:extLst>
          </p:cNvPr>
          <p:cNvSpPr>
            <a:spLocks noGrp="1"/>
          </p:cNvSpPr>
          <p:nvPr>
            <p:ph type="sldNum" sz="quarter" idx="11"/>
          </p:nvPr>
        </p:nvSpPr>
        <p:spPr/>
        <p:txBody>
          <a:bodyPr/>
          <a:lstStyle/>
          <a:p>
            <a:fld id="{145724FF-A098-4B60-9000-6891DF0985A5}" type="slidenum">
              <a:rPr lang="en-US" smtClean="0"/>
              <a:pPr/>
              <a:t>29</a:t>
            </a:fld>
            <a:endParaRPr lang="en-US"/>
          </a:p>
        </p:txBody>
      </p:sp>
    </p:spTree>
    <p:extLst>
      <p:ext uri="{BB962C8B-B14F-4D97-AF65-F5344CB8AC3E}">
        <p14:creationId xmlns:p14="http://schemas.microsoft.com/office/powerpoint/2010/main" val="892358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66E4A-66B7-211D-DEF5-CE0945151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9C921-13D8-D9FC-FA83-8376966941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E4D69B-4F5C-6968-94ED-C09D1DD62A16}"/>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4C78951C-A474-62A8-47A0-A30B7F21E553}"/>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AAE284CF-51F1-2719-73D9-2D9FE735B657}"/>
              </a:ext>
            </a:extLst>
          </p:cNvPr>
          <p:cNvSpPr>
            <a:spLocks noGrp="1"/>
          </p:cNvSpPr>
          <p:nvPr>
            <p:ph type="sldNum" sz="quarter" idx="11"/>
          </p:nvPr>
        </p:nvSpPr>
        <p:spPr/>
        <p:txBody>
          <a:bodyPr/>
          <a:lstStyle/>
          <a:p>
            <a:fld id="{145724FF-A098-4B60-9000-6891DF0985A5}" type="slidenum">
              <a:rPr lang="en-US" smtClean="0"/>
              <a:pPr/>
              <a:t>30</a:t>
            </a:fld>
            <a:endParaRPr lang="en-US"/>
          </a:p>
        </p:txBody>
      </p:sp>
    </p:spTree>
    <p:extLst>
      <p:ext uri="{BB962C8B-B14F-4D97-AF65-F5344CB8AC3E}">
        <p14:creationId xmlns:p14="http://schemas.microsoft.com/office/powerpoint/2010/main" val="41955634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DD480-2A1C-5CC4-4A9D-8CCCC3364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997390-B338-7A77-E827-3611D0454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836937-DE96-2D37-44C7-DADCBAC38F4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36FB44D-4F4F-63B4-EDF4-1E95872BE284}"/>
              </a:ext>
            </a:extLst>
          </p:cNvPr>
          <p:cNvSpPr>
            <a:spLocks noGrp="1"/>
          </p:cNvSpPr>
          <p:nvPr>
            <p:ph type="sldNum" sz="quarter" idx="5"/>
          </p:nvPr>
        </p:nvSpPr>
        <p:spPr/>
        <p:txBody>
          <a:bodyPr/>
          <a:lstStyle/>
          <a:p>
            <a:fld id="{ADCCD5AF-71CD-4C88-AC55-E7BE057B2D3C}" type="slidenum">
              <a:rPr lang="zh-CN" altLang="en-US" smtClean="0"/>
              <a:pPr/>
              <a:t>33</a:t>
            </a:fld>
            <a:endParaRPr lang="zh-CN" altLang="en-US"/>
          </a:p>
        </p:txBody>
      </p:sp>
    </p:spTree>
    <p:extLst>
      <p:ext uri="{BB962C8B-B14F-4D97-AF65-F5344CB8AC3E}">
        <p14:creationId xmlns:p14="http://schemas.microsoft.com/office/powerpoint/2010/main" val="39687150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7260C2-1758-9C16-7D72-4E0E1D3EC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9B60D5-BAB2-5248-D41F-BD0CE8EEE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CA30CC-6BCE-AAE3-433E-0221B3EEED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2435F1A-2B59-26CA-170D-0CA31F0406B3}"/>
              </a:ext>
            </a:extLst>
          </p:cNvPr>
          <p:cNvSpPr>
            <a:spLocks noGrp="1"/>
          </p:cNvSpPr>
          <p:nvPr>
            <p:ph type="sldNum" sz="quarter" idx="5"/>
          </p:nvPr>
        </p:nvSpPr>
        <p:spPr/>
        <p:txBody>
          <a:bodyPr/>
          <a:lstStyle/>
          <a:p>
            <a:fld id="{ADCCD5AF-71CD-4C88-AC55-E7BE057B2D3C}" type="slidenum">
              <a:rPr lang="zh-CN" altLang="en-US" smtClean="0"/>
              <a:pPr/>
              <a:t>34</a:t>
            </a:fld>
            <a:endParaRPr lang="zh-CN" altLang="en-US"/>
          </a:p>
        </p:txBody>
      </p:sp>
    </p:spTree>
    <p:extLst>
      <p:ext uri="{BB962C8B-B14F-4D97-AF65-F5344CB8AC3E}">
        <p14:creationId xmlns:p14="http://schemas.microsoft.com/office/powerpoint/2010/main" val="7456945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9EE3-9E5F-3D22-6319-1FD5A64B6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2E0976-C987-D3FC-A9A4-BC78883B8B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F3F5B8-4AE8-AB2B-B20F-CE81EE27F4ED}"/>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D45E3ACA-6DCA-F19A-13EA-E48BD43F68FE}"/>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6C3371A7-AB2D-5881-C74F-E2287DDCDBF2}"/>
              </a:ext>
            </a:extLst>
          </p:cNvPr>
          <p:cNvSpPr>
            <a:spLocks noGrp="1"/>
          </p:cNvSpPr>
          <p:nvPr>
            <p:ph type="sldNum" sz="quarter" idx="11"/>
          </p:nvPr>
        </p:nvSpPr>
        <p:spPr/>
        <p:txBody>
          <a:bodyPr/>
          <a:lstStyle/>
          <a:p>
            <a:fld id="{145724FF-A098-4B60-9000-6891DF0985A5}" type="slidenum">
              <a:rPr lang="en-US" smtClean="0"/>
              <a:pPr/>
              <a:t>35</a:t>
            </a:fld>
            <a:endParaRPr lang="en-US"/>
          </a:p>
        </p:txBody>
      </p:sp>
    </p:spTree>
    <p:extLst>
      <p:ext uri="{BB962C8B-B14F-4D97-AF65-F5344CB8AC3E}">
        <p14:creationId xmlns:p14="http://schemas.microsoft.com/office/powerpoint/2010/main" val="16827823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251AE-1A53-A44A-12B0-9FAF37284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ED216C-5952-3316-CDE8-E562445486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4BE4C6-AD82-61C4-373A-ACCAFE05AA61}"/>
              </a:ext>
            </a:extLst>
          </p:cNvPr>
          <p:cNvSpPr>
            <a:spLocks noGrp="1"/>
          </p:cNvSpPr>
          <p:nvPr>
            <p:ph type="body" idx="1"/>
          </p:nvPr>
        </p:nvSpPr>
        <p:spPr/>
        <p:txBody>
          <a:bodyPr>
            <a:normAutofit/>
          </a:bodyPr>
          <a:lstStyle/>
          <a:p>
            <a:endParaRPr lang="en-US"/>
          </a:p>
        </p:txBody>
      </p:sp>
      <p:sp>
        <p:nvSpPr>
          <p:cNvPr id="4" name="Footer Placeholder 3">
            <a:extLst>
              <a:ext uri="{FF2B5EF4-FFF2-40B4-BE49-F238E27FC236}">
                <a16:creationId xmlns:a16="http://schemas.microsoft.com/office/drawing/2014/main" id="{05511A39-87C9-EB21-1796-C51EACC5DD7E}"/>
              </a:ext>
            </a:extLst>
          </p:cNvPr>
          <p:cNvSpPr>
            <a:spLocks noGrp="1"/>
          </p:cNvSpPr>
          <p:nvPr>
            <p:ph type="ftr" sz="quarter" idx="10"/>
          </p:nvPr>
        </p:nvSpPr>
        <p:spPr/>
        <p:txBody>
          <a:bodyPr/>
          <a:lstStyle/>
          <a:p>
            <a:r>
              <a:rPr lang="en-US"/>
              <a:t>Massachusetts Department of Elementary and Secondary Education</a:t>
            </a:r>
          </a:p>
        </p:txBody>
      </p:sp>
      <p:sp>
        <p:nvSpPr>
          <p:cNvPr id="5" name="Slide Number Placeholder 4">
            <a:extLst>
              <a:ext uri="{FF2B5EF4-FFF2-40B4-BE49-F238E27FC236}">
                <a16:creationId xmlns:a16="http://schemas.microsoft.com/office/drawing/2014/main" id="{01D556BE-3884-CA74-353D-B63521550B89}"/>
              </a:ext>
            </a:extLst>
          </p:cNvPr>
          <p:cNvSpPr>
            <a:spLocks noGrp="1"/>
          </p:cNvSpPr>
          <p:nvPr>
            <p:ph type="sldNum" sz="quarter" idx="11"/>
          </p:nvPr>
        </p:nvSpPr>
        <p:spPr/>
        <p:txBody>
          <a:bodyPr/>
          <a:lstStyle/>
          <a:p>
            <a:fld id="{145724FF-A098-4B60-9000-6891DF0985A5}" type="slidenum">
              <a:rPr lang="en-US" smtClean="0"/>
              <a:pPr/>
              <a:t>36</a:t>
            </a:fld>
            <a:endParaRPr lang="en-US"/>
          </a:p>
        </p:txBody>
      </p:sp>
    </p:spTree>
    <p:extLst>
      <p:ext uri="{BB962C8B-B14F-4D97-AF65-F5344CB8AC3E}">
        <p14:creationId xmlns:p14="http://schemas.microsoft.com/office/powerpoint/2010/main" val="3729181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37</a:t>
            </a:fld>
            <a:endParaRPr lang="zh-CN" altLang="en-US"/>
          </a:p>
        </p:txBody>
      </p:sp>
    </p:spTree>
    <p:extLst>
      <p:ext uri="{BB962C8B-B14F-4D97-AF65-F5344CB8AC3E}">
        <p14:creationId xmlns:p14="http://schemas.microsoft.com/office/powerpoint/2010/main" val="26787908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38</a:t>
            </a:fld>
            <a:endParaRPr lang="zh-CN" altLang="en-US"/>
          </a:p>
        </p:txBody>
      </p:sp>
    </p:spTree>
    <p:extLst>
      <p:ext uri="{BB962C8B-B14F-4D97-AF65-F5344CB8AC3E}">
        <p14:creationId xmlns:p14="http://schemas.microsoft.com/office/powerpoint/2010/main" val="384566097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39</a:t>
            </a:fld>
            <a:endParaRPr lang="zh-CN" altLang="en-US"/>
          </a:p>
        </p:txBody>
      </p:sp>
    </p:spTree>
    <p:extLst>
      <p:ext uri="{BB962C8B-B14F-4D97-AF65-F5344CB8AC3E}">
        <p14:creationId xmlns:p14="http://schemas.microsoft.com/office/powerpoint/2010/main" val="14932056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40</a:t>
            </a:fld>
            <a:endParaRPr lang="zh-CN" altLang="en-US"/>
          </a:p>
        </p:txBody>
      </p:sp>
    </p:spTree>
    <p:extLst>
      <p:ext uri="{BB962C8B-B14F-4D97-AF65-F5344CB8AC3E}">
        <p14:creationId xmlns:p14="http://schemas.microsoft.com/office/powerpoint/2010/main" val="34675878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DCCD5AF-71CD-4C88-AC55-E7BE057B2D3C}" type="slidenum">
              <a:rPr lang="zh-CN" altLang="en-US" smtClean="0"/>
              <a:pPr/>
              <a:t>41</a:t>
            </a:fld>
            <a:endParaRPr lang="zh-CN" altLang="en-US"/>
          </a:p>
        </p:txBody>
      </p:sp>
    </p:spTree>
    <p:extLst>
      <p:ext uri="{BB962C8B-B14F-4D97-AF65-F5344CB8AC3E}">
        <p14:creationId xmlns:p14="http://schemas.microsoft.com/office/powerpoint/2010/main" val="225482585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D0F6D-98BE-F28B-2BF4-91367DA1A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85271-3C95-6B65-28B6-CA1741A8D8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FAD64F-959B-E41F-4811-39C3376266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AF06DB-E304-6919-D044-4ECC2920AC26}"/>
              </a:ext>
            </a:extLst>
          </p:cNvPr>
          <p:cNvSpPr>
            <a:spLocks noGrp="1"/>
          </p:cNvSpPr>
          <p:nvPr>
            <p:ph type="sldNum" sz="quarter" idx="5"/>
          </p:nvPr>
        </p:nvSpPr>
        <p:spPr/>
        <p:txBody>
          <a:bodyPr/>
          <a:lstStyle/>
          <a:p>
            <a:fld id="{ADCCD5AF-71CD-4C88-AC55-E7BE057B2D3C}" type="slidenum">
              <a:rPr lang="zh-CN" altLang="en-US" smtClean="0"/>
              <a:pPr/>
              <a:t>42</a:t>
            </a:fld>
            <a:endParaRPr lang="zh-CN" altLang="en-US"/>
          </a:p>
        </p:txBody>
      </p:sp>
    </p:spTree>
    <p:extLst>
      <p:ext uri="{BB962C8B-B14F-4D97-AF65-F5344CB8AC3E}">
        <p14:creationId xmlns:p14="http://schemas.microsoft.com/office/powerpoint/2010/main" val="30461616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25FC15E-7FD1-034A-9729-2C6FA6821FBB}" type="slidenum">
              <a:rPr lang="en-US" smtClean="0"/>
              <a:t>44</a:t>
            </a:fld>
            <a:endParaRPr lang="en-US"/>
          </a:p>
        </p:txBody>
      </p:sp>
    </p:spTree>
    <p:extLst>
      <p:ext uri="{BB962C8B-B14F-4D97-AF65-F5344CB8AC3E}">
        <p14:creationId xmlns:p14="http://schemas.microsoft.com/office/powerpoint/2010/main" val="24827234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71C12EC-2D98-F919-775B-ABB3C3BE6A2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C5E8125-6C10-B68E-7EEC-29F87A03ED17}"/>
              </a:ext>
            </a:extLst>
          </p:cNvPr>
          <p:cNvSpPr>
            <a:spLocks noGrp="1"/>
          </p:cNvSpPr>
          <p:nvPr>
            <p:ph type="ctrTitle"/>
          </p:nvPr>
        </p:nvSpPr>
        <p:spPr>
          <a:xfrm>
            <a:off x="342900" y="1377519"/>
            <a:ext cx="10079182" cy="2560638"/>
          </a:xfrm>
        </p:spPr>
        <p:txBody>
          <a:bodyPr anchor="b">
            <a:normAutofit/>
          </a:bodyPr>
          <a:lstStyle>
            <a:lvl1pPr algn="l">
              <a:defRPr sz="8000" spc="-15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E2A40F4C-9107-5A14-480E-3D44D062E317}"/>
              </a:ext>
            </a:extLst>
          </p:cNvPr>
          <p:cNvSpPr>
            <a:spLocks noGrp="1"/>
          </p:cNvSpPr>
          <p:nvPr>
            <p:ph type="subTitle" idx="1"/>
          </p:nvPr>
        </p:nvSpPr>
        <p:spPr>
          <a:xfrm>
            <a:off x="342900" y="3938157"/>
            <a:ext cx="10079182" cy="1558636"/>
          </a:xfrm>
        </p:spPr>
        <p:txBody>
          <a:bodyPr/>
          <a:lstStyle>
            <a:lvl1pPr marL="0" indent="0" algn="l">
              <a:buNone/>
              <a:defRPr sz="2400">
                <a:solidFill>
                  <a:srgbClr val="B5DFF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a:extLst>
              <a:ext uri="{FF2B5EF4-FFF2-40B4-BE49-F238E27FC236}">
                <a16:creationId xmlns:a16="http://schemas.microsoft.com/office/drawing/2014/main" id="{91B62B64-39B8-E038-D8C3-7C98BA27DF68}"/>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537566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24560149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3916488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08407E5-4EC1-8D13-A0A6-462CA2ABE17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A3A9466-4760-97A7-0A3A-91898B0FD2FE}"/>
              </a:ext>
            </a:extLst>
          </p:cNvPr>
          <p:cNvSpPr>
            <a:spLocks noGrp="1"/>
          </p:cNvSpPr>
          <p:nvPr>
            <p:ph type="title"/>
          </p:nvPr>
        </p:nvSpPr>
        <p:spPr>
          <a:xfrm>
            <a:off x="173179" y="308699"/>
            <a:ext cx="10515600" cy="861002"/>
          </a:xfrm>
        </p:spPr>
        <p:txBody>
          <a:bodyPr/>
          <a:lstStyle>
            <a:lvl1pPr>
              <a:defRPr>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4269822F-DB6A-0064-8712-F4C731FBC8C5}"/>
              </a:ext>
            </a:extLst>
          </p:cNvPr>
          <p:cNvSpPr>
            <a:spLocks noGrp="1"/>
          </p:cNvSpPr>
          <p:nvPr>
            <p:ph idx="1"/>
          </p:nvPr>
        </p:nvSpPr>
        <p:spPr>
          <a:xfrm>
            <a:off x="173179" y="1591254"/>
            <a:ext cx="11890665" cy="441469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50831B1-13C1-9512-7793-9D8A95B9EFDA}"/>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6910044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75CF-B5C5-ED8A-88A0-8AE47B405E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8C90DD9-4BCC-D20C-9CD3-C61570FC11E1}"/>
              </a:ext>
            </a:extLst>
          </p:cNvPr>
          <p:cNvSpPr>
            <a:spLocks noGrp="1"/>
          </p:cNvSpPr>
          <p:nvPr>
            <p:ph sz="half" idx="1"/>
          </p:nvPr>
        </p:nvSpPr>
        <p:spPr>
          <a:xfrm>
            <a:off x="152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96FA598-F2AA-D757-9BAF-844B64AEC9B3}"/>
              </a:ext>
            </a:extLst>
          </p:cNvPr>
          <p:cNvSpPr>
            <a:spLocks noGrp="1"/>
          </p:cNvSpPr>
          <p:nvPr>
            <p:ph sz="half" idx="2"/>
          </p:nvPr>
        </p:nvSpPr>
        <p:spPr>
          <a:xfrm>
            <a:off x="5486398" y="1340426"/>
            <a:ext cx="5181600" cy="4966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6A8255EE-1863-610E-AAE1-EE332FFAC871}"/>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464547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0FAF1-FDD2-DEBC-6AA4-EC4CCBD26AC6}"/>
              </a:ext>
            </a:extLst>
          </p:cNvPr>
          <p:cNvSpPr>
            <a:spLocks noGrp="1"/>
          </p:cNvSpPr>
          <p:nvPr>
            <p:ph type="title"/>
          </p:nvPr>
        </p:nvSpPr>
        <p:spPr>
          <a:xfrm>
            <a:off x="19554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3BFBA8-CEF2-8E5D-9095-7FA8144CBA6B}"/>
              </a:ext>
            </a:extLst>
          </p:cNvPr>
          <p:cNvSpPr>
            <a:spLocks noGrp="1"/>
          </p:cNvSpPr>
          <p:nvPr>
            <p:ph type="body" idx="1"/>
          </p:nvPr>
        </p:nvSpPr>
        <p:spPr>
          <a:xfrm>
            <a:off x="19554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25D4F3-A1B5-B917-5F54-AF19B274D4BE}"/>
              </a:ext>
            </a:extLst>
          </p:cNvPr>
          <p:cNvSpPr>
            <a:spLocks noGrp="1"/>
          </p:cNvSpPr>
          <p:nvPr>
            <p:ph sz="half" idx="2"/>
          </p:nvPr>
        </p:nvSpPr>
        <p:spPr>
          <a:xfrm>
            <a:off x="195548" y="2505075"/>
            <a:ext cx="5157787"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E01150-5393-D283-E33B-3609AA2ABA7A}"/>
              </a:ext>
            </a:extLst>
          </p:cNvPr>
          <p:cNvSpPr>
            <a:spLocks noGrp="1"/>
          </p:cNvSpPr>
          <p:nvPr>
            <p:ph type="body" sz="quarter" idx="3"/>
          </p:nvPr>
        </p:nvSpPr>
        <p:spPr>
          <a:xfrm>
            <a:off x="552796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6017DC-0538-D4B7-3886-13292A469D67}"/>
              </a:ext>
            </a:extLst>
          </p:cNvPr>
          <p:cNvSpPr>
            <a:spLocks noGrp="1"/>
          </p:cNvSpPr>
          <p:nvPr>
            <p:ph sz="quarter" idx="4"/>
          </p:nvPr>
        </p:nvSpPr>
        <p:spPr>
          <a:xfrm>
            <a:off x="5527960" y="2505075"/>
            <a:ext cx="5183188" cy="37710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7D6DB7D3-E745-25B4-373D-DBC63B595AC0}"/>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153174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95598" dist="50800" dir="5400000" algn="ctr" rotWithShape="0">
              <a:srgbClr val="000000">
                <a:alpha val="2955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2052850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8" name="Picture Placeholder 7">
            <a:extLst>
              <a:ext uri="{FF2B5EF4-FFF2-40B4-BE49-F238E27FC236}">
                <a16:creationId xmlns:a16="http://schemas.microsoft.com/office/drawing/2014/main" id="{280D6B9D-B233-5155-818B-A43B24A7784B}"/>
              </a:ext>
            </a:extLst>
          </p:cNvPr>
          <p:cNvSpPr>
            <a:spLocks noGrp="1"/>
          </p:cNvSpPr>
          <p:nvPr>
            <p:ph type="pic" sz="quarter" idx="13"/>
          </p:nvPr>
        </p:nvSpPr>
        <p:spPr>
          <a:xfrm>
            <a:off x="1444625" y="726643"/>
            <a:ext cx="4572000" cy="5257800"/>
          </a:xfrm>
          <a:effectLst>
            <a:outerShdw blurRad="776969" dir="720000" algn="ctr" rotWithShape="0">
              <a:srgbClr val="000000">
                <a:alpha val="30000"/>
              </a:srgbClr>
            </a:outerShdw>
          </a:effectLst>
        </p:spPr>
        <p:txBody>
          <a:bodyPr/>
          <a:lstStyle/>
          <a:p>
            <a:endParaRPr lang="en-US"/>
          </a:p>
        </p:txBody>
      </p:sp>
      <p:sp>
        <p:nvSpPr>
          <p:cNvPr id="10" name="Text Placeholder 9">
            <a:extLst>
              <a:ext uri="{FF2B5EF4-FFF2-40B4-BE49-F238E27FC236}">
                <a16:creationId xmlns:a16="http://schemas.microsoft.com/office/drawing/2014/main" id="{B0AF9B5C-EFE8-56ED-DF3C-AD835C9AFCF6}"/>
              </a:ext>
            </a:extLst>
          </p:cNvPr>
          <p:cNvSpPr>
            <a:spLocks noGrp="1"/>
          </p:cNvSpPr>
          <p:nvPr>
            <p:ph type="body" sz="quarter" idx="14"/>
          </p:nvPr>
        </p:nvSpPr>
        <p:spPr>
          <a:xfrm>
            <a:off x="6096000" y="1839913"/>
            <a:ext cx="4606925" cy="2857500"/>
          </a:xfrm>
        </p:spPr>
        <p:txBody>
          <a:bodyPr>
            <a:normAutofit/>
          </a:bodyPr>
          <a:lstStyle>
            <a:lvl1pPr marL="0" indent="0">
              <a:buNone/>
              <a:defRPr sz="2000" spc="0"/>
            </a:lvl1pPr>
          </a:lstStyle>
          <a:p>
            <a:pPr lvl="0"/>
            <a:r>
              <a:rPr lang="en-US"/>
              <a:t>Click to edit Master text styles</a:t>
            </a:r>
          </a:p>
        </p:txBody>
      </p:sp>
    </p:spTree>
    <p:extLst>
      <p:ext uri="{BB962C8B-B14F-4D97-AF65-F5344CB8AC3E}">
        <p14:creationId xmlns:p14="http://schemas.microsoft.com/office/powerpoint/2010/main" val="1115472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793118" dist="50800" dir="5400000" algn="ctr" rotWithShape="0">
              <a:srgbClr val="000000">
                <a:alpha val="30216"/>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11804279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6104FB5-1528-7DE1-824E-7AD7C56D3D94}"/>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ED18CC6B-1A29-147F-7B0A-F77C6FF31202}"/>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chemeClr val="bg1"/>
                </a:solidFill>
              </a:defRPr>
            </a:lvl1pPr>
          </a:lstStyle>
          <a:p>
            <a:fld id="{68A8D22E-6BC5-9E47-900C-2BB94685D9F5}" type="slidenum">
              <a:rPr lang="en-US" smtClean="0"/>
              <a:pPr/>
              <a:t>‹#›</a:t>
            </a:fld>
            <a:endParaRPr lang="en-US"/>
          </a:p>
        </p:txBody>
      </p:sp>
      <p:sp>
        <p:nvSpPr>
          <p:cNvPr id="3" name="Media Placeholder 2">
            <a:extLst>
              <a:ext uri="{FF2B5EF4-FFF2-40B4-BE49-F238E27FC236}">
                <a16:creationId xmlns:a16="http://schemas.microsoft.com/office/drawing/2014/main" id="{DDD5255E-B6EB-D6A8-9BA3-425DEF917F6C}"/>
              </a:ext>
            </a:extLst>
          </p:cNvPr>
          <p:cNvSpPr>
            <a:spLocks noGrp="1"/>
          </p:cNvSpPr>
          <p:nvPr>
            <p:ph type="media" sz="quarter" idx="13"/>
          </p:nvPr>
        </p:nvSpPr>
        <p:spPr>
          <a:xfrm>
            <a:off x="1205344" y="1225550"/>
            <a:ext cx="5808520" cy="4313238"/>
          </a:xfrm>
          <a:effectLst>
            <a:outerShdw blurRad="971965" dist="50800" dir="5400000" algn="ctr" rotWithShape="0">
              <a:srgbClr val="000000">
                <a:alpha val="30037"/>
              </a:srgbClr>
            </a:outerShdw>
          </a:effectLst>
        </p:spPr>
        <p:txBody>
          <a:bodyPr/>
          <a:lstStyle/>
          <a:p>
            <a:endParaRPr lang="en-US"/>
          </a:p>
        </p:txBody>
      </p:sp>
      <p:sp>
        <p:nvSpPr>
          <p:cNvPr id="7" name="Text Placeholder 6">
            <a:extLst>
              <a:ext uri="{FF2B5EF4-FFF2-40B4-BE49-F238E27FC236}">
                <a16:creationId xmlns:a16="http://schemas.microsoft.com/office/drawing/2014/main" id="{284B1204-54A6-51D2-01E0-4E74F28405BA}"/>
              </a:ext>
            </a:extLst>
          </p:cNvPr>
          <p:cNvSpPr>
            <a:spLocks noGrp="1"/>
          </p:cNvSpPr>
          <p:nvPr>
            <p:ph type="body" sz="quarter" idx="14"/>
          </p:nvPr>
        </p:nvSpPr>
        <p:spPr>
          <a:xfrm>
            <a:off x="7065963" y="2160588"/>
            <a:ext cx="3979862" cy="2557462"/>
          </a:xfrm>
        </p:spPr>
        <p:txBody>
          <a:bodyPr>
            <a:normAutofit/>
          </a:bodyPr>
          <a:lstStyle>
            <a:lvl1pPr marL="0" indent="0">
              <a:buNone/>
              <a:defRPr sz="2000"/>
            </a:lvl1pPr>
          </a:lstStyle>
          <a:p>
            <a:pPr lvl="0"/>
            <a:r>
              <a:rPr lang="en-US"/>
              <a:t>Click to edit Master text styles</a:t>
            </a:r>
          </a:p>
        </p:txBody>
      </p:sp>
    </p:spTree>
    <p:extLst>
      <p:ext uri="{BB962C8B-B14F-4D97-AF65-F5344CB8AC3E}">
        <p14:creationId xmlns:p14="http://schemas.microsoft.com/office/powerpoint/2010/main" val="4236559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E0C3C95-C45D-6F6C-F3B4-EDA7F22D49A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002060"/>
                </a:solidFill>
              </a:defRPr>
            </a:lvl1pPr>
            <a:lvl2pPr>
              <a:defRPr sz="2800">
                <a:solidFill>
                  <a:srgbClr val="002060"/>
                </a:solidFill>
              </a:defRPr>
            </a:lvl2pPr>
            <a:lvl3pPr>
              <a:defRPr sz="2400">
                <a:solidFill>
                  <a:srgbClr val="002060"/>
                </a:solidFill>
              </a:defRPr>
            </a:lvl3pPr>
            <a:lvl4pPr>
              <a:defRPr sz="2000">
                <a:solidFill>
                  <a:srgbClr val="002060"/>
                </a:solidFill>
              </a:defRPr>
            </a:lvl4pPr>
            <a:lvl5pPr>
              <a:defRPr sz="2000">
                <a:solidFill>
                  <a:srgbClr val="00206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7571561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1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DFBC82F-33C1-E184-14B2-3E5429080CA0}"/>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F3F3F3"/>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F3F3F3"/>
                </a:solidFill>
              </a:defRPr>
            </a:lvl1pPr>
            <a:lvl2pPr>
              <a:defRPr sz="2800">
                <a:solidFill>
                  <a:srgbClr val="F3F3F3"/>
                </a:solidFill>
              </a:defRPr>
            </a:lvl2pPr>
            <a:lvl3pPr>
              <a:defRPr sz="2400">
                <a:solidFill>
                  <a:srgbClr val="F3F3F3"/>
                </a:solidFill>
              </a:defRPr>
            </a:lvl3pPr>
            <a:lvl4pPr>
              <a:defRPr sz="2000">
                <a:solidFill>
                  <a:srgbClr val="F3F3F3"/>
                </a:solidFill>
              </a:defRPr>
            </a:lvl4pPr>
            <a:lvl5pPr>
              <a:defRPr sz="2000">
                <a:solidFill>
                  <a:srgbClr val="F3F3F3"/>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0218995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2_Content with Cap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551A6A-4D8B-5122-0AE6-EB1794A93738}"/>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F5517572-01C8-067A-8789-AB91C0E3ABDB}"/>
              </a:ext>
            </a:extLst>
          </p:cNvPr>
          <p:cNvSpPr>
            <a:spLocks noGrp="1"/>
          </p:cNvSpPr>
          <p:nvPr>
            <p:ph type="title"/>
          </p:nvPr>
        </p:nvSpPr>
        <p:spPr>
          <a:xfrm>
            <a:off x="226719" y="457200"/>
            <a:ext cx="4241372" cy="1766454"/>
          </a:xfrm>
        </p:spPr>
        <p:txBody>
          <a:bodyPr anchor="b">
            <a:noAutofit/>
          </a:bodyPr>
          <a:lstStyle>
            <a:lvl1pPr>
              <a:defRPr sz="4000">
                <a:solidFill>
                  <a:srgbClr val="1E4782"/>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D4A3145C-FA19-7026-C5AB-48F43A10CBAB}"/>
              </a:ext>
            </a:extLst>
          </p:cNvPr>
          <p:cNvSpPr>
            <a:spLocks noGrp="1"/>
          </p:cNvSpPr>
          <p:nvPr>
            <p:ph idx="1"/>
          </p:nvPr>
        </p:nvSpPr>
        <p:spPr>
          <a:xfrm>
            <a:off x="4810991" y="457200"/>
            <a:ext cx="7145480" cy="5917045"/>
          </a:xfrm>
        </p:spPr>
        <p:txBody>
          <a:bodyPr/>
          <a:lstStyle>
            <a:lvl1pPr>
              <a:defRPr sz="3200">
                <a:solidFill>
                  <a:srgbClr val="1E4782"/>
                </a:solidFill>
              </a:defRPr>
            </a:lvl1pPr>
            <a:lvl2pPr>
              <a:defRPr sz="2800">
                <a:solidFill>
                  <a:srgbClr val="1E4782"/>
                </a:solidFill>
              </a:defRPr>
            </a:lvl2pPr>
            <a:lvl3pPr>
              <a:defRPr sz="2400">
                <a:solidFill>
                  <a:srgbClr val="1E4782"/>
                </a:solidFill>
              </a:defRPr>
            </a:lvl3pPr>
            <a:lvl4pPr>
              <a:defRPr sz="2000">
                <a:solidFill>
                  <a:srgbClr val="1E4782"/>
                </a:solidFill>
              </a:defRPr>
            </a:lvl4pPr>
            <a:lvl5pPr>
              <a:defRPr sz="2000">
                <a:solidFill>
                  <a:srgbClr val="1E4782"/>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2AB479-7080-3079-7222-061618924C6C}"/>
              </a:ext>
            </a:extLst>
          </p:cNvPr>
          <p:cNvSpPr>
            <a:spLocks noGrp="1"/>
          </p:cNvSpPr>
          <p:nvPr>
            <p:ph type="body" sz="half" idx="2"/>
          </p:nvPr>
        </p:nvSpPr>
        <p:spPr>
          <a:xfrm>
            <a:off x="226719" y="2223654"/>
            <a:ext cx="4241372" cy="3645333"/>
          </a:xfrm>
        </p:spPr>
        <p:txBody>
          <a:bodyPr>
            <a:normAutofit/>
          </a:bodyPr>
          <a:lstStyle>
            <a:lvl1pPr marL="0" indent="0">
              <a:buNone/>
              <a:defRPr sz="1800">
                <a:solidFill>
                  <a:srgbClr val="1E478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3DDFEF70-0FA1-AE31-1D91-F74EBED2AFC9}"/>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2301540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Tree>
    <p:extLst>
      <p:ext uri="{BB962C8B-B14F-4D97-AF65-F5344CB8AC3E}">
        <p14:creationId xmlns:p14="http://schemas.microsoft.com/office/powerpoint/2010/main" val="563024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hart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rgbClr val="1E4782"/>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p>
            <a:fld id="{68A8D22E-6BC5-9E47-900C-2BB94685D9F5}" type="slidenum">
              <a:rPr lang="en-US" smtClean="0"/>
              <a:t>‹#›</a:t>
            </a:fld>
            <a:endParaRPr lang="en-US"/>
          </a:p>
        </p:txBody>
      </p:sp>
      <p:sp>
        <p:nvSpPr>
          <p:cNvPr id="6" name="Chart Placeholder 5">
            <a:extLst>
              <a:ext uri="{FF2B5EF4-FFF2-40B4-BE49-F238E27FC236}">
                <a16:creationId xmlns:a16="http://schemas.microsoft.com/office/drawing/2014/main" id="{1F3FA896-C43D-31E8-81CC-112E026C8772}"/>
              </a:ext>
            </a:extLst>
          </p:cNvPr>
          <p:cNvSpPr>
            <a:spLocks noGrp="1"/>
          </p:cNvSpPr>
          <p:nvPr>
            <p:ph type="chart" sz="quarter" idx="13"/>
          </p:nvPr>
        </p:nvSpPr>
        <p:spPr>
          <a:xfrm>
            <a:off x="0" y="0"/>
            <a:ext cx="7481888" cy="6858000"/>
          </a:xfrm>
        </p:spPr>
        <p:txBody>
          <a:bodyPr/>
          <a:lstStyle/>
          <a:p>
            <a:endParaRPr lang="en-US"/>
          </a:p>
        </p:txBody>
      </p:sp>
    </p:spTree>
    <p:extLst>
      <p:ext uri="{BB962C8B-B14F-4D97-AF65-F5344CB8AC3E}">
        <p14:creationId xmlns:p14="http://schemas.microsoft.com/office/powerpoint/2010/main" val="20207457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37086084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hart with Caption 2">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lstStyle>
            <a:lvl1pPr marL="0" indent="0">
              <a:buNone/>
              <a:defRPr sz="1800">
                <a:solidFill>
                  <a:srgbClr val="B5DF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B5DF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0F6B8AA-CDAC-6F83-437E-9F75F81B74DF}"/>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1903086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2_Picture with Cap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3" name="Picture Placeholder 2">
            <a:extLst>
              <a:ext uri="{FF2B5EF4-FFF2-40B4-BE49-F238E27FC236}">
                <a16:creationId xmlns:a16="http://schemas.microsoft.com/office/drawing/2014/main" id="{BE88C4DB-A75F-261D-A14A-6501C47852CB}"/>
              </a:ext>
            </a:extLst>
          </p:cNvPr>
          <p:cNvSpPr>
            <a:spLocks noGrp="1"/>
          </p:cNvSpPr>
          <p:nvPr>
            <p:ph type="pic" idx="1"/>
          </p:nvPr>
        </p:nvSpPr>
        <p:spPr>
          <a:xfrm>
            <a:off x="-72736" y="-72737"/>
            <a:ext cx="7579662" cy="703464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8B05FC-4AD4-576E-E903-D583F4122327}"/>
              </a:ext>
              <a:ext uri="{C183D7F6-B498-43B3-948B-1728B52AA6E4}">
                <adec:decorative xmlns:adec="http://schemas.microsoft.com/office/drawing/2017/decorative" val="1"/>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42136490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hart with Caption 3">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A314DC0-7B3E-82EE-9AE7-6F09AEE43431}"/>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D7B1858-D17A-397C-21E8-E042FA7184F6}"/>
              </a:ext>
            </a:extLst>
          </p:cNvPr>
          <p:cNvSpPr>
            <a:spLocks noGrp="1"/>
          </p:cNvSpPr>
          <p:nvPr>
            <p:ph type="title"/>
          </p:nvPr>
        </p:nvSpPr>
        <p:spPr>
          <a:xfrm>
            <a:off x="7666253" y="368155"/>
            <a:ext cx="4366420" cy="2801071"/>
          </a:xfrm>
        </p:spPr>
        <p:txBody>
          <a:bodyPr anchor="b">
            <a:noAutofit/>
          </a:bodyPr>
          <a:lstStyle>
            <a:lvl1pPr>
              <a:defRPr sz="4800" spc="-150">
                <a:solidFill>
                  <a:schemeClr val="bg1"/>
                </a:solidFill>
              </a:defRPr>
            </a:lvl1pPr>
          </a:lstStyle>
          <a:p>
            <a:r>
              <a:rPr lang="en-US"/>
              <a:t>Click to edit Master title style</a:t>
            </a:r>
          </a:p>
        </p:txBody>
      </p:sp>
      <p:sp>
        <p:nvSpPr>
          <p:cNvPr id="4" name="Text Placeholder 3">
            <a:extLst>
              <a:ext uri="{FF2B5EF4-FFF2-40B4-BE49-F238E27FC236}">
                <a16:creationId xmlns:a16="http://schemas.microsoft.com/office/drawing/2014/main" id="{678B05FC-4AD4-576E-E903-D583F4122327}"/>
              </a:ext>
            </a:extLst>
          </p:cNvPr>
          <p:cNvSpPr>
            <a:spLocks noGrp="1"/>
          </p:cNvSpPr>
          <p:nvPr>
            <p:ph type="body" sz="half" idx="2"/>
          </p:nvPr>
        </p:nvSpPr>
        <p:spPr>
          <a:xfrm>
            <a:off x="7666253" y="3273135"/>
            <a:ext cx="4366420" cy="3101109"/>
          </a:xfrm>
        </p:spPr>
        <p:txBody>
          <a:bodyPr>
            <a:normAutofit/>
          </a:bodyPr>
          <a:lstStyle>
            <a:lvl1pPr marL="0" indent="0">
              <a:buNone/>
              <a:defRPr sz="1800">
                <a:solidFill>
                  <a:srgbClr val="F3F3F3"/>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78E712A2-6D32-69E0-1A42-A7AF4D4DECFC}"/>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solidFill>
                  <a:srgbClr val="F3F3F3"/>
                </a:solidFill>
              </a:defRPr>
            </a:lvl1pPr>
          </a:lstStyle>
          <a:p>
            <a:fld id="{68A8D22E-6BC5-9E47-900C-2BB94685D9F5}" type="slidenum">
              <a:rPr lang="en-US" smtClean="0"/>
              <a:pPr/>
              <a:t>‹#›</a:t>
            </a:fld>
            <a:endParaRPr lang="en-US"/>
          </a:p>
        </p:txBody>
      </p:sp>
      <p:sp>
        <p:nvSpPr>
          <p:cNvPr id="6" name="Chart Placeholder 5">
            <a:extLst>
              <a:ext uri="{FF2B5EF4-FFF2-40B4-BE49-F238E27FC236}">
                <a16:creationId xmlns:a16="http://schemas.microsoft.com/office/drawing/2014/main" id="{E30A28D6-B250-1721-F3F0-F1B691207974}"/>
              </a:ext>
            </a:extLst>
          </p:cNvPr>
          <p:cNvSpPr>
            <a:spLocks noGrp="1"/>
          </p:cNvSpPr>
          <p:nvPr>
            <p:ph type="chart" sz="quarter" idx="13"/>
          </p:nvPr>
        </p:nvSpPr>
        <p:spPr>
          <a:xfrm>
            <a:off x="0" y="0"/>
            <a:ext cx="7491413" cy="6858000"/>
          </a:xfrm>
        </p:spPr>
        <p:txBody>
          <a:bodyPr/>
          <a:lstStyle/>
          <a:p>
            <a:endParaRPr lang="en-US"/>
          </a:p>
        </p:txBody>
      </p:sp>
    </p:spTree>
    <p:extLst>
      <p:ext uri="{BB962C8B-B14F-4D97-AF65-F5344CB8AC3E}">
        <p14:creationId xmlns:p14="http://schemas.microsoft.com/office/powerpoint/2010/main" val="4029908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1D4DCB4-D71E-80F2-CD14-980FA57C2A14}"/>
              </a:ext>
              <a:ext uri="{C183D7F6-B498-43B3-948B-1728B52AA6E4}">
                <adec:decorative xmlns:adec="http://schemas.microsoft.com/office/drawing/2017/decorative" val="1"/>
              </a:ext>
            </a:extLst>
          </p:cNvPr>
          <p:cNvPicPr>
            <a:picLocks noChangeAspect="1"/>
          </p:cNvPicPr>
          <p:nvPr userDrawn="1"/>
        </p:nvPicPr>
        <p:blipFill>
          <a:blip r:embed="rId21"/>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2C3549BF-250F-BA79-3611-D06653B9620F}"/>
              </a:ext>
            </a:extLst>
          </p:cNvPr>
          <p:cNvSpPr>
            <a:spLocks noGrp="1"/>
          </p:cNvSpPr>
          <p:nvPr>
            <p:ph type="title"/>
          </p:nvPr>
        </p:nvSpPr>
        <p:spPr>
          <a:xfrm>
            <a:off x="173180" y="365126"/>
            <a:ext cx="10515600" cy="86100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DC57C9-737B-B6D6-1314-78C22CCF953B}"/>
              </a:ext>
            </a:extLst>
          </p:cNvPr>
          <p:cNvSpPr>
            <a:spLocks noGrp="1"/>
          </p:cNvSpPr>
          <p:nvPr>
            <p:ph type="body" idx="1"/>
          </p:nvPr>
        </p:nvSpPr>
        <p:spPr>
          <a:xfrm>
            <a:off x="173180" y="1340427"/>
            <a:ext cx="10515600" cy="4836536"/>
          </a:xfrm>
          <a:prstGeom prst="rect">
            <a:avLst/>
          </a:prstGeom>
        </p:spPr>
        <p:txBody>
          <a:bodyPr vert="horz" lIns="91440" tIns="45720" rIns="91440" bIns="45720" rtlCol="0">
            <a:normAutofit/>
          </a:bodyPr>
          <a:lstStyle/>
          <a:p>
            <a:pPr lvl="0"/>
            <a:r>
              <a:rPr lang="en-US"/>
              <a:t>Click to edit Master text style</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3779BD77-56B0-2B84-ADB2-A2EE1F0E50C4}"/>
              </a:ext>
              <a:ext uri="{C183D7F6-B498-43B3-948B-1728B52AA6E4}">
                <adec:decorative xmlns:adec="http://schemas.microsoft.com/office/drawing/2017/decorative" val="1"/>
              </a:ext>
            </a:extLst>
          </p:cNvPr>
          <p:cNvSpPr>
            <a:spLocks noGrp="1"/>
          </p:cNvSpPr>
          <p:nvPr>
            <p:ph type="sldNum" sz="quarter" idx="4"/>
          </p:nvPr>
        </p:nvSpPr>
        <p:spPr>
          <a:xfrm>
            <a:off x="9632372" y="6492875"/>
            <a:ext cx="2324099" cy="246495"/>
          </a:xfrm>
          <a:prstGeom prst="rect">
            <a:avLst/>
          </a:prstGeom>
        </p:spPr>
        <p:txBody>
          <a:bodyPr vert="horz" lIns="91440" tIns="45720" rIns="91440" bIns="45720" rtlCol="0" anchor="ctr"/>
          <a:lstStyle>
            <a:lvl1pPr algn="r">
              <a:defRPr sz="1400" b="1" i="0">
                <a:solidFill>
                  <a:srgbClr val="1E4782"/>
                </a:solidFill>
                <a:latin typeface="Arial" panose="020B0604020202020204" pitchFamily="34" charset="0"/>
                <a:cs typeface="Arial" panose="020B0604020202020204" pitchFamily="34" charset="0"/>
              </a:defRPr>
            </a:lvl1pPr>
          </a:lstStyle>
          <a:p>
            <a:fld id="{68A8D22E-6BC5-9E47-900C-2BB94685D9F5}" type="slidenum">
              <a:rPr lang="en-US" smtClean="0"/>
              <a:pPr/>
              <a:t>‹#›</a:t>
            </a:fld>
            <a:endParaRPr lang="en-US"/>
          </a:p>
        </p:txBody>
      </p:sp>
    </p:spTree>
    <p:extLst>
      <p:ext uri="{BB962C8B-B14F-4D97-AF65-F5344CB8AC3E}">
        <p14:creationId xmlns:p14="http://schemas.microsoft.com/office/powerpoint/2010/main" val="18765849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hf hdr="0" ftr="0" dt="0"/>
  <p:txStyles>
    <p:titleStyle>
      <a:lvl1pPr algn="l" defTabSz="914400" rtl="0" eaLnBrk="1" latinLnBrk="0" hangingPunct="1">
        <a:lnSpc>
          <a:spcPct val="90000"/>
        </a:lnSpc>
        <a:spcBef>
          <a:spcPct val="0"/>
        </a:spcBef>
        <a:buNone/>
        <a:defRPr sz="4400" b="1" i="0" kern="1200">
          <a:solidFill>
            <a:srgbClr val="347AB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1E478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1E478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1E478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1E478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mailto:mcas@cognia.or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MCASEvents@cognia.org"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hyperlink" Target="https://mcas.onlinehelp.cognia.org/training-webinars/"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admin.google.com/"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hyperlink" Target="https://mcas.cognia.org/student"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mcas-practicetest.cognia.org/"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hyperlink" Target="mailto:emetric-verify-access-api@civil-glyph-433121-j9.iam.gserviceaccount.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8.pn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hyperlink" Target="https://mcas.onlinehelp.cognia.org/technology-setup/" TargetMode="External"/><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hyperlink" Target="https://cognia.zoom.us/webinar/register/WN_awxMimf8TIOHi8j-ZpWmxg#/registration"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7" Type="http://schemas.openxmlformats.org/officeDocument/2006/relationships/hyperlink" Target="http://eepurl.com/ghSOhH" TargetMode="External"/><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hyperlink" Target="http://www.doe.mass.edu/mcas/updates.html" TargetMode="External"/><Relationship Id="rId5" Type="http://schemas.openxmlformats.org/officeDocument/2006/relationships/hyperlink" Target="https://mcas.onlinehelp.cognia.org/technology-setup/" TargetMode="External"/><Relationship Id="rId4" Type="http://schemas.openxmlformats.org/officeDocument/2006/relationships/hyperlink" Target="https://mcas.onlinehelp.cognia.org/portal/" TargetMode="External"/></Relationships>
</file>

<file path=ppt/slides/_rels/slide40.xml.rels><?xml version="1.0" encoding="UTF-8" standalone="yes"?>
<Relationships xmlns="http://schemas.openxmlformats.org/package/2006/relationships"><Relationship Id="rId3" Type="http://schemas.openxmlformats.org/officeDocument/2006/relationships/hyperlink" Target="mailto:mcas@mass.gov" TargetMode="Externa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hyperlink" Target="https://mcas.onlinehelp.cognia.org/"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mailto:mcas@mass.gov" TargetMode="External"/><Relationship Id="rId5" Type="http://schemas.openxmlformats.org/officeDocument/2006/relationships/hyperlink" Target="http://www.doe.mass.edu/mcas" TargetMode="External"/><Relationship Id="rId4" Type="http://schemas.openxmlformats.org/officeDocument/2006/relationships/hyperlink" Target="mailto:mcas@cognia.org"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2.png"/><Relationship Id="rId7" Type="http://schemas.openxmlformats.org/officeDocument/2006/relationships/hyperlink" Target="mailto:mcas@mass.gov" TargetMode="External"/><Relationship Id="rId12" Type="http://schemas.openxmlformats.org/officeDocument/2006/relationships/image" Target="../media/image49.svg"/><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image" Target="../media/image45.svg"/><Relationship Id="rId11" Type="http://schemas.openxmlformats.org/officeDocument/2006/relationships/image" Target="../media/image48.png"/><Relationship Id="rId5" Type="http://schemas.openxmlformats.org/officeDocument/2006/relationships/image" Target="../media/image44.png"/><Relationship Id="rId10" Type="http://schemas.openxmlformats.org/officeDocument/2006/relationships/hyperlink" Target="http://www.doe.mass.edu/mcas" TargetMode="External"/><Relationship Id="rId4" Type="http://schemas.openxmlformats.org/officeDocument/2006/relationships/image" Target="../media/image43.svg"/><Relationship Id="rId9" Type="http://schemas.openxmlformats.org/officeDocument/2006/relationships/image" Target="../media/image4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900"/>
              <a:t>ChromeOS Kiosk Installation for Technology Coordinators</a:t>
            </a:r>
            <a:endParaRPr lang="en-US" altLang="en-US" sz="5900"/>
          </a:p>
        </p:txBody>
      </p:sp>
      <p:sp>
        <p:nvSpPr>
          <p:cNvPr id="3" name="Subtitle 2"/>
          <p:cNvSpPr>
            <a:spLocks noGrp="1"/>
          </p:cNvSpPr>
          <p:nvPr>
            <p:ph type="subTitle" idx="1"/>
          </p:nvPr>
        </p:nvSpPr>
        <p:spPr/>
        <p:txBody>
          <a:bodyPr/>
          <a:lstStyle/>
          <a:p>
            <a:pPr defTabSz="914126"/>
            <a:r>
              <a:rPr lang="en-US" altLang="zh-CN" sz="2799">
                <a:solidFill>
                  <a:schemeClr val="bg1"/>
                </a:solidFill>
                <a:latin typeface="Arial" panose="020B0604020202020204" pitchFamily="34" charset="0"/>
                <a:cs typeface="Arial" panose="020B0604020202020204" pitchFamily="34" charset="0"/>
              </a:rPr>
              <a:t>The Office of Student Assessment Services </a:t>
            </a:r>
          </a:p>
          <a:p>
            <a:pPr defTabSz="914126"/>
            <a:r>
              <a:rPr lang="en-US" altLang="zh-CN" sz="2799">
                <a:solidFill>
                  <a:schemeClr val="bg1"/>
                </a:solidFill>
                <a:latin typeface="Arial" panose="020B0604020202020204" pitchFamily="34" charset="0"/>
                <a:cs typeface="Arial" panose="020B0604020202020204" pitchFamily="34" charset="0"/>
              </a:rPr>
              <a:t>January 13, 2026</a:t>
            </a:r>
            <a:endParaRPr lang="zh-CN" altLang="en-US" sz="2799">
              <a:solidFill>
                <a:schemeClr val="bg1"/>
              </a:solidFill>
              <a:latin typeface="Arial" panose="020B0604020202020204" pitchFamily="34" charset="0"/>
              <a:cs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sz="4000">
                <a:solidFill>
                  <a:schemeClr val="bg1"/>
                </a:solidFill>
                <a:latin typeface="Arial" panose="020B0604020202020204" pitchFamily="34" charset="0"/>
                <a:cs typeface="Arial" panose="020B0604020202020204" pitchFamily="34" charset="0"/>
              </a:rPr>
              <a:t>Presenters</a:t>
            </a:r>
          </a:p>
        </p:txBody>
      </p:sp>
      <p:sp>
        <p:nvSpPr>
          <p:cNvPr id="7173" name="Content Placeholder 6"/>
          <p:cNvSpPr>
            <a:spLocks noGrp="1"/>
          </p:cNvSpPr>
          <p:nvPr>
            <p:ph idx="1"/>
          </p:nvPr>
        </p:nvSpPr>
        <p:spPr/>
        <p:txBody>
          <a:bodyPr vert="horz" lIns="91440" tIns="45720" rIns="91440" bIns="45720" rtlCol="0" anchor="t">
            <a:noAutofit/>
          </a:bodyPr>
          <a:lstStyle/>
          <a:p>
            <a:pPr marL="0" indent="0">
              <a:buClrTx/>
              <a:buNone/>
            </a:pPr>
            <a:r>
              <a:rPr lang="en-US" sz="2800">
                <a:solidFill>
                  <a:srgbClr val="101D35"/>
                </a:solidFill>
                <a:latin typeface="Arial" panose="020B0604020202020204" pitchFamily="34" charset="0"/>
                <a:cs typeface="Arial" panose="020B0604020202020204" pitchFamily="34" charset="0"/>
              </a:rPr>
              <a:t>Jodie Zalk, Manager of Test Administration and Publications</a:t>
            </a:r>
          </a:p>
          <a:p>
            <a:pPr marL="0" indent="0">
              <a:buClrTx/>
              <a:buNone/>
            </a:pPr>
            <a:r>
              <a:rPr lang="en-US" sz="2800">
                <a:solidFill>
                  <a:srgbClr val="101D35"/>
                </a:solidFill>
                <a:latin typeface="Arial" panose="020B0604020202020204" pitchFamily="34" charset="0"/>
                <a:cs typeface="Arial" panose="020B0604020202020204" pitchFamily="34" charset="0"/>
              </a:rPr>
              <a:t>Shannon Cullen, MCAS Test Administration Coordinator</a:t>
            </a:r>
          </a:p>
          <a:p>
            <a:pPr marL="0" indent="0">
              <a:buClrTx/>
              <a:buNone/>
            </a:pPr>
            <a:r>
              <a:rPr lang="en-US" sz="2800">
                <a:solidFill>
                  <a:srgbClr val="101D35"/>
                </a:solidFill>
                <a:latin typeface="Arial"/>
                <a:cs typeface="Arial"/>
              </a:rPr>
              <a:t>Abbie Currier, eMetric Sr. Project Manager</a:t>
            </a:r>
          </a:p>
          <a:p>
            <a:pPr marL="0" indent="0">
              <a:buClrTx/>
              <a:buNone/>
            </a:pPr>
            <a:r>
              <a:rPr lang="en-US">
                <a:solidFill>
                  <a:srgbClr val="101D35"/>
                </a:solidFill>
                <a:latin typeface="Arial"/>
                <a:cs typeface="Arial"/>
              </a:rPr>
              <a:t>Kaelee Harper, </a:t>
            </a:r>
            <a:r>
              <a:rPr lang="en-US" err="1">
                <a:solidFill>
                  <a:srgbClr val="101D35"/>
                </a:solidFill>
                <a:latin typeface="Arial"/>
                <a:cs typeface="Arial"/>
              </a:rPr>
              <a:t>eMetric</a:t>
            </a:r>
            <a:r>
              <a:rPr lang="en-US">
                <a:solidFill>
                  <a:srgbClr val="101D35"/>
                </a:solidFill>
                <a:latin typeface="Arial"/>
                <a:cs typeface="Arial"/>
              </a:rPr>
              <a:t> Project Manager</a:t>
            </a:r>
            <a:endParaRPr lang="en-US" sz="2800">
              <a:solidFill>
                <a:srgbClr val="101D35"/>
              </a:solidFill>
              <a:latin typeface="Arial"/>
              <a:cs typeface="Arial"/>
            </a:endParaRPr>
          </a:p>
        </p:txBody>
      </p:sp>
      <p:sp>
        <p:nvSpPr>
          <p:cNvPr id="2" name="Slide Number Placeholder 1">
            <a:extLst>
              <a:ext uri="{FF2B5EF4-FFF2-40B4-BE49-F238E27FC236}">
                <a16:creationId xmlns:a16="http://schemas.microsoft.com/office/drawing/2014/main" id="{9B5B4A2C-917E-B7A0-5E87-F8042B021151}"/>
              </a:ext>
            </a:extLst>
          </p:cNvPr>
          <p:cNvSpPr>
            <a:spLocks noGrp="1"/>
          </p:cNvSpPr>
          <p:nvPr>
            <p:ph type="sldNum" sz="quarter" idx="12"/>
          </p:nvPr>
        </p:nvSpPr>
        <p:spPr/>
        <p:txBody>
          <a:bodyPr/>
          <a:lstStyle/>
          <a:p>
            <a:fld id="{68A8D22E-6BC5-9E47-900C-2BB94685D9F5}" type="slidenum">
              <a:rPr lang="en-US" smtClean="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Logistics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fontScale="92500" lnSpcReduction="10000"/>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Use the Q&amp;A feature to ask a question.  </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We will answer some questions aloud at specified times during this training session, and we will email the Q&amp;A afterwards.</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Use the thumbs-up icon to “upvote” someone else’s question. </a:t>
            </a:r>
          </a:p>
          <a:p>
            <a:pPr marL="800100" lvl="1" indent="-342900">
              <a:buClrTx/>
              <a:buFont typeface="Arial" panose="020B0604020202020204" pitchFamily="34" charset="0"/>
              <a:buChar char="•"/>
            </a:pPr>
            <a:r>
              <a:rPr lang="en-US" sz="2400">
                <a:solidFill>
                  <a:srgbClr val="101D35"/>
                </a:solidFill>
                <a:latin typeface="Arial" panose="020B0604020202020204" pitchFamily="34" charset="0"/>
                <a:cs typeface="Arial" panose="020B0604020202020204" pitchFamily="34" charset="0"/>
              </a:rPr>
              <a:t>Email specific questions about your organization’s technology to </a:t>
            </a:r>
            <a:r>
              <a:rPr lang="en-US" sz="2400">
                <a:solidFill>
                  <a:srgbClr val="101D35"/>
                </a:solidFill>
                <a:latin typeface="Arial" panose="020B0604020202020204" pitchFamily="34" charset="0"/>
                <a:cs typeface="Arial" panose="020B0604020202020204" pitchFamily="34" charset="0"/>
                <a:hlinkClick r:id="rId3"/>
              </a:rPr>
              <a:t>mcas@cognia.org</a:t>
            </a:r>
            <a:r>
              <a:rPr lang="en-US" sz="2400">
                <a:solidFill>
                  <a:srgbClr val="101D35"/>
                </a:solidFill>
                <a:latin typeface="Arial" panose="020B0604020202020204" pitchFamily="34" charset="0"/>
                <a:cs typeface="Arial" panose="020B0604020202020204" pitchFamily="34" charset="0"/>
              </a:rPr>
              <a:t> instead of asking here.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Closed captioning has been enabled for participants who need it.</a:t>
            </a:r>
          </a:p>
          <a:p>
            <a:pPr marL="457200" indent="-457200"/>
            <a:r>
              <a:rPr lang="en-US">
                <a:solidFill>
                  <a:schemeClr val="tx1"/>
                </a:solidFill>
              </a:rPr>
              <a:t>This session is being interpreted into ASL. Our interpreting team will be onscreen with the presenters.</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Please be advised that DESE does not authorize attendees to record or to use AI transcription tools during the meeting and DESE does not endorse any unauthorized transcripts created by third parties of its meetings. </a:t>
            </a:r>
          </a:p>
        </p:txBody>
      </p:sp>
      <p:sp>
        <p:nvSpPr>
          <p:cNvPr id="4" name="Slide Number Placeholder 3">
            <a:extLst>
              <a:ext uri="{FF2B5EF4-FFF2-40B4-BE49-F238E27FC236}">
                <a16:creationId xmlns:a16="http://schemas.microsoft.com/office/drawing/2014/main" id="{DAED3250-0348-5442-44AF-721BD3437894}"/>
              </a:ext>
            </a:extLst>
          </p:cNvPr>
          <p:cNvSpPr>
            <a:spLocks noGrp="1"/>
          </p:cNvSpPr>
          <p:nvPr>
            <p:ph type="sldNum" sz="quarter" idx="12"/>
          </p:nvPr>
        </p:nvSpPr>
        <p:spPr/>
        <p:txBody>
          <a:bodyPr/>
          <a:lstStyle/>
          <a:p>
            <a:fld id="{68A8D22E-6BC5-9E47-900C-2BB94685D9F5}" type="slidenum">
              <a:rPr lang="en-US" smtClean="0"/>
              <a:t>3</a:t>
            </a:fld>
            <a:endParaRPr lang="en-US"/>
          </a:p>
        </p:txBody>
      </p:sp>
    </p:spTree>
    <p:extLst>
      <p:ext uri="{BB962C8B-B14F-4D97-AF65-F5344CB8AC3E}">
        <p14:creationId xmlns:p14="http://schemas.microsoft.com/office/powerpoint/2010/main" val="3273459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Slides for This Session </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a:normAutofit/>
          </a:bodyPr>
          <a:lstStyle/>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were emailed to participants before this session from </a:t>
            </a:r>
            <a:r>
              <a:rPr lang="en-US">
                <a:solidFill>
                  <a:srgbClr val="101D35"/>
                </a:solidFill>
                <a:latin typeface="Arial" panose="020B0604020202020204" pitchFamily="34" charset="0"/>
                <a:cs typeface="Arial" panose="020B0604020202020204" pitchFamily="34" charset="0"/>
                <a:hlinkClick r:id="rId3"/>
              </a:rPr>
              <a:t>MCASEvents@cognia.org</a:t>
            </a:r>
            <a:r>
              <a:rPr lang="en-US">
                <a:solidFill>
                  <a:srgbClr val="101D35"/>
                </a:solidFill>
                <a:latin typeface="Arial" panose="020B0604020202020204" pitchFamily="34" charset="0"/>
                <a:cs typeface="Arial" panose="020B0604020202020204" pitchFamily="34" charset="0"/>
              </a:rPr>
              <a:t>.  </a:t>
            </a:r>
          </a:p>
          <a:p>
            <a:pPr marL="457200" indent="-457200">
              <a:buClrTx/>
              <a:buFont typeface="Arial" panose="020B0604020202020204" pitchFamily="34" charset="0"/>
              <a:buChar char="•"/>
            </a:pPr>
            <a:r>
              <a:rPr lang="en-US">
                <a:solidFill>
                  <a:srgbClr val="101D35"/>
                </a:solidFill>
                <a:latin typeface="Arial" panose="020B0604020202020204" pitchFamily="34" charset="0"/>
                <a:cs typeface="Arial" panose="020B0604020202020204" pitchFamily="34" charset="0"/>
              </a:rPr>
              <a:t>Slides are now being posted in the chat.</a:t>
            </a:r>
          </a:p>
          <a:p>
            <a:pPr lvl="2" indent="-457200">
              <a:spcBef>
                <a:spcPts val="1000"/>
              </a:spcBef>
              <a:buClrTx/>
              <a:buFont typeface="Arial" panose="020B0604020202020204" pitchFamily="34" charset="0"/>
              <a:buChar char="•"/>
            </a:pPr>
            <a:r>
              <a:rPr lang="en-US" sz="2600">
                <a:solidFill>
                  <a:srgbClr val="101D35"/>
                </a:solidFill>
                <a:latin typeface="Arial" panose="020B0604020202020204" pitchFamily="34" charset="0"/>
                <a:cs typeface="Arial" panose="020B0604020202020204" pitchFamily="34" charset="0"/>
              </a:rPr>
              <a:t>If you cannot access the slides in the chat, ask in the Q&amp;A.</a:t>
            </a:r>
          </a:p>
          <a:p>
            <a:pPr marL="457200" indent="-457200"/>
            <a:r>
              <a:rPr lang="en-US">
                <a:solidFill>
                  <a:srgbClr val="101D35"/>
                </a:solidFill>
                <a:latin typeface="Arial" panose="020B0604020202020204" pitchFamily="34" charset="0"/>
                <a:cs typeface="Arial" panose="020B0604020202020204" pitchFamily="34" charset="0"/>
              </a:rPr>
              <a:t>After the session, we will send the slides again to participants, and they will be posted in the </a:t>
            </a:r>
            <a:r>
              <a:rPr lang="en-US">
                <a:solidFill>
                  <a:srgbClr val="101D35"/>
                </a:solidFill>
                <a:hlinkClick r:id="rId4"/>
              </a:rPr>
              <a:t>MCAS Resource Center</a:t>
            </a:r>
            <a:r>
              <a:rPr lang="en-US">
                <a:solidFill>
                  <a:srgbClr val="101D35"/>
                </a:solidFill>
              </a:rPr>
              <a:t> </a:t>
            </a:r>
            <a:r>
              <a:rPr lang="en-US">
                <a:solidFill>
                  <a:srgbClr val="101D35"/>
                </a:solidFill>
                <a:latin typeface="Arial" panose="020B0604020202020204" pitchFamily="34" charset="0"/>
                <a:cs typeface="Arial" panose="020B0604020202020204" pitchFamily="34" charset="0"/>
              </a:rPr>
              <a:t>along with the recording. </a:t>
            </a:r>
          </a:p>
        </p:txBody>
      </p:sp>
      <p:sp>
        <p:nvSpPr>
          <p:cNvPr id="4" name="Slide Number Placeholder 3">
            <a:extLst>
              <a:ext uri="{FF2B5EF4-FFF2-40B4-BE49-F238E27FC236}">
                <a16:creationId xmlns:a16="http://schemas.microsoft.com/office/drawing/2014/main" id="{73EE4F95-2884-DE64-8FA9-76275EDE9897}"/>
              </a:ext>
            </a:extLst>
          </p:cNvPr>
          <p:cNvSpPr>
            <a:spLocks noGrp="1"/>
          </p:cNvSpPr>
          <p:nvPr>
            <p:ph type="sldNum" sz="quarter" idx="12"/>
          </p:nvPr>
        </p:nvSpPr>
        <p:spPr/>
        <p:txBody>
          <a:bodyPr/>
          <a:lstStyle/>
          <a:p>
            <a:fld id="{68A8D22E-6BC5-9E47-900C-2BB94685D9F5}" type="slidenum">
              <a:rPr lang="en-US" smtClean="0"/>
              <a:t>4</a:t>
            </a:fld>
            <a:endParaRPr lang="en-US"/>
          </a:p>
        </p:txBody>
      </p:sp>
    </p:spTree>
    <p:extLst>
      <p:ext uri="{BB962C8B-B14F-4D97-AF65-F5344CB8AC3E}">
        <p14:creationId xmlns:p14="http://schemas.microsoft.com/office/powerpoint/2010/main" val="4011166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2CB58-A052-D5E6-68A1-3F013147C161}"/>
              </a:ext>
            </a:extLst>
          </p:cNvPr>
          <p:cNvSpPr>
            <a:spLocks noGrp="1"/>
          </p:cNvSpPr>
          <p:nvPr>
            <p:ph type="title"/>
          </p:nvPr>
        </p:nvSpPr>
        <p:spPr/>
        <p:txBody>
          <a:bodyPr>
            <a:normAutofit/>
          </a:bodyPr>
          <a:lstStyle/>
          <a:p>
            <a:r>
              <a:rPr lang="en-US" sz="4000">
                <a:latin typeface="Arial" panose="020B0604020202020204" pitchFamily="34" charset="0"/>
                <a:cs typeface="Arial" panose="020B0604020202020204" pitchFamily="34" charset="0"/>
              </a:rPr>
              <a:t>Today’s Agenda</a:t>
            </a:r>
          </a:p>
        </p:txBody>
      </p:sp>
      <p:sp>
        <p:nvSpPr>
          <p:cNvPr id="3" name="Text Placeholder 2">
            <a:extLst>
              <a:ext uri="{FF2B5EF4-FFF2-40B4-BE49-F238E27FC236}">
                <a16:creationId xmlns:a16="http://schemas.microsoft.com/office/drawing/2014/main" id="{016D24D2-B23A-7E18-05C3-1A77A0F61E79}"/>
              </a:ext>
            </a:extLst>
          </p:cNvPr>
          <p:cNvSpPr>
            <a:spLocks noGrp="1"/>
          </p:cNvSpPr>
          <p:nvPr>
            <p:ph idx="1"/>
          </p:nvPr>
        </p:nvSpPr>
        <p:spPr/>
        <p:txBody>
          <a:bodyPr vert="horz" lIns="91440" tIns="45720" rIns="91440" bIns="45720" rtlCol="0" anchor="t">
            <a:normAutofit/>
          </a:bodyPr>
          <a:lstStyle/>
          <a:p>
            <a:pPr marL="514350" indent="-514350">
              <a:buClrTx/>
              <a:buFont typeface="+mj-lt"/>
              <a:buAutoNum type="arabicPeriod"/>
            </a:pPr>
            <a:r>
              <a:rPr lang="en-US" dirty="0">
                <a:solidFill>
                  <a:srgbClr val="101D35"/>
                </a:solidFill>
                <a:latin typeface="Arial"/>
                <a:cs typeface="Arial"/>
              </a:rPr>
              <a:t>Overview of ChromeOS Kiosk Installation </a:t>
            </a:r>
          </a:p>
          <a:p>
            <a:pPr marL="514350" indent="-514350">
              <a:buClrTx/>
              <a:buFont typeface="+mj-lt"/>
              <a:buAutoNum type="arabicPeriod"/>
            </a:pPr>
            <a:r>
              <a:rPr lang="en-US" dirty="0">
                <a:solidFill>
                  <a:srgbClr val="101D35"/>
                </a:solidFill>
                <a:latin typeface="Arial"/>
                <a:cs typeface="Arial"/>
              </a:rPr>
              <a:t>Installing the New MCAS Web App for ChromeOS</a:t>
            </a:r>
          </a:p>
          <a:p>
            <a:pPr marL="514350" indent="-514350">
              <a:buClrTx/>
              <a:buFont typeface="+mj-lt"/>
              <a:buAutoNum type="arabicPeriod"/>
            </a:pPr>
            <a:r>
              <a:rPr lang="en-US" dirty="0">
                <a:solidFill>
                  <a:srgbClr val="101D35"/>
                </a:solidFill>
                <a:latin typeface="Arial"/>
                <a:cs typeface="Arial"/>
              </a:rPr>
              <a:t>Configure Device Settings</a:t>
            </a:r>
          </a:p>
          <a:p>
            <a:pPr marL="514350" indent="-514350">
              <a:buClrTx/>
              <a:buFont typeface="+mj-lt"/>
              <a:buAutoNum type="arabicPeriod"/>
            </a:pPr>
            <a:r>
              <a:rPr lang="en-US" dirty="0">
                <a:solidFill>
                  <a:srgbClr val="101D35"/>
                </a:solidFill>
                <a:latin typeface="Arial"/>
                <a:cs typeface="Arial"/>
              </a:rPr>
              <a:t>Steps to Take After Installation</a:t>
            </a:r>
          </a:p>
          <a:p>
            <a:pPr marL="514350" indent="-514350">
              <a:buClrTx/>
              <a:buFont typeface="+mj-lt"/>
              <a:buAutoNum type="arabicPeriod"/>
            </a:pPr>
            <a:r>
              <a:rPr lang="en-US" dirty="0">
                <a:solidFill>
                  <a:srgbClr val="101D35"/>
                </a:solidFill>
                <a:latin typeface="Arial"/>
                <a:cs typeface="Arial"/>
              </a:rPr>
              <a:t>Resources, Support, and Next Steps</a:t>
            </a:r>
          </a:p>
          <a:p>
            <a:pPr marL="514350" indent="-514350">
              <a:buClrTx/>
              <a:buFont typeface="+mj-lt"/>
              <a:buAutoNum type="arabicPeriod"/>
            </a:pPr>
            <a:r>
              <a:rPr lang="en-US" dirty="0">
                <a:solidFill>
                  <a:srgbClr val="101D35"/>
                </a:solidFill>
                <a:latin typeface="Arial"/>
                <a:cs typeface="Arial"/>
              </a:rPr>
              <a:t>Live “Sandbox” Time</a:t>
            </a:r>
          </a:p>
          <a:p>
            <a:pPr marL="514350" indent="-514350">
              <a:buClrTx/>
              <a:buFont typeface="+mj-lt"/>
              <a:buAutoNum type="arabicPeriod"/>
            </a:pPr>
            <a:endParaRPr lang="en-US" dirty="0">
              <a:solidFill>
                <a:srgbClr val="101D35"/>
              </a:solidFill>
              <a:latin typeface="Arial"/>
              <a:cs typeface="Arial"/>
            </a:endParaRPr>
          </a:p>
          <a:p>
            <a:pPr>
              <a:buClrTx/>
            </a:pPr>
            <a:endParaRPr lang="en-US" sz="2000" dirty="0">
              <a:solidFill>
                <a:srgbClr val="101D35"/>
              </a:solidFill>
              <a:latin typeface="Arial"/>
              <a:cs typeface="Arial"/>
            </a:endParaRPr>
          </a:p>
          <a:p>
            <a:pPr marL="514350" indent="-514350">
              <a:buClrTx/>
              <a:buFont typeface="+mj-lt"/>
              <a:buAutoNum type="arabicPeriod"/>
            </a:pPr>
            <a:endParaRPr lang="en-US" dirty="0">
              <a:solidFill>
                <a:srgbClr val="101D35"/>
              </a:solidFill>
              <a:latin typeface="Arial" panose="020B060402020202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37764729-C050-17E8-7E97-F72A73790200}"/>
              </a:ext>
            </a:extLst>
          </p:cNvPr>
          <p:cNvSpPr>
            <a:spLocks noGrp="1"/>
          </p:cNvSpPr>
          <p:nvPr>
            <p:ph type="sldNum" sz="quarter" idx="12"/>
          </p:nvPr>
        </p:nvSpPr>
        <p:spPr/>
        <p:txBody>
          <a:bodyPr/>
          <a:lstStyle/>
          <a:p>
            <a:fld id="{68A8D22E-6BC5-9E47-900C-2BB94685D9F5}" type="slidenum">
              <a:rPr lang="en-US" smtClean="0"/>
              <a:t>5</a:t>
            </a:fld>
            <a:endParaRPr lang="en-US"/>
          </a:p>
        </p:txBody>
      </p:sp>
    </p:spTree>
    <p:extLst>
      <p:ext uri="{BB962C8B-B14F-4D97-AF65-F5344CB8AC3E}">
        <p14:creationId xmlns:p14="http://schemas.microsoft.com/office/powerpoint/2010/main" val="293869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95BE93-EFEE-F1E6-BE68-CE4EDEE3F110}"/>
              </a:ext>
            </a:extLst>
          </p:cNvPr>
          <p:cNvSpPr>
            <a:spLocks noGrp="1"/>
          </p:cNvSpPr>
          <p:nvPr>
            <p:ph type="title"/>
          </p:nvPr>
        </p:nvSpPr>
        <p:spPr/>
        <p:txBody>
          <a:bodyPr/>
          <a:lstStyle/>
          <a:p>
            <a:r>
              <a:rPr lang="en-US"/>
              <a:t>Poll Question </a:t>
            </a:r>
          </a:p>
        </p:txBody>
      </p:sp>
      <p:sp>
        <p:nvSpPr>
          <p:cNvPr id="3" name="Content Placeholder 2">
            <a:extLst>
              <a:ext uri="{FF2B5EF4-FFF2-40B4-BE49-F238E27FC236}">
                <a16:creationId xmlns:a16="http://schemas.microsoft.com/office/drawing/2014/main" id="{23D50110-8898-961E-1294-76A4FE1A3CFD}"/>
              </a:ext>
            </a:extLst>
          </p:cNvPr>
          <p:cNvSpPr>
            <a:spLocks noGrp="1"/>
          </p:cNvSpPr>
          <p:nvPr>
            <p:ph idx="1"/>
          </p:nvPr>
        </p:nvSpPr>
        <p:spPr/>
        <p:txBody>
          <a:bodyPr/>
          <a:lstStyle/>
          <a:p>
            <a:pPr marL="0" indent="0">
              <a:buNone/>
            </a:pPr>
            <a:r>
              <a:rPr lang="en-US" b="1" dirty="0"/>
              <a:t>Has your school/district already installed the new PWA MCAS Student Kiosk for Chromebooks?</a:t>
            </a:r>
          </a:p>
          <a:p>
            <a:pPr marL="514350" indent="-514350">
              <a:buFont typeface="+mj-lt"/>
              <a:buAutoNum type="alphaUcPeriod"/>
            </a:pPr>
            <a:r>
              <a:rPr lang="en-US" dirty="0"/>
              <a:t>Yes</a:t>
            </a:r>
          </a:p>
          <a:p>
            <a:pPr marL="514350" indent="-514350">
              <a:buFont typeface="+mj-lt"/>
              <a:buAutoNum type="alphaUcPeriod"/>
            </a:pPr>
            <a:r>
              <a:rPr lang="en-US" dirty="0"/>
              <a:t>No</a:t>
            </a:r>
          </a:p>
        </p:txBody>
      </p:sp>
      <p:sp>
        <p:nvSpPr>
          <p:cNvPr id="4" name="Slide Number Placeholder 3">
            <a:extLst>
              <a:ext uri="{FF2B5EF4-FFF2-40B4-BE49-F238E27FC236}">
                <a16:creationId xmlns:a16="http://schemas.microsoft.com/office/drawing/2014/main" id="{427E81DD-BC6F-8C8E-9208-2B7DCBCA5A3A}"/>
              </a:ext>
            </a:extLst>
          </p:cNvPr>
          <p:cNvSpPr>
            <a:spLocks noGrp="1"/>
          </p:cNvSpPr>
          <p:nvPr>
            <p:ph type="sldNum" sz="quarter" idx="12"/>
          </p:nvPr>
        </p:nvSpPr>
        <p:spPr/>
        <p:txBody>
          <a:bodyPr/>
          <a:lstStyle/>
          <a:p>
            <a:fld id="{68A8D22E-6BC5-9E47-900C-2BB94685D9F5}" type="slidenum">
              <a:rPr lang="en-US" smtClean="0"/>
              <a:pPr/>
              <a:t>6</a:t>
            </a:fld>
            <a:endParaRPr lang="en-US"/>
          </a:p>
        </p:txBody>
      </p:sp>
    </p:spTree>
    <p:extLst>
      <p:ext uri="{BB962C8B-B14F-4D97-AF65-F5344CB8AC3E}">
        <p14:creationId xmlns:p14="http://schemas.microsoft.com/office/powerpoint/2010/main" val="3671664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AFC92-0C83-1DAB-DEE7-F74E6BDEA4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F84A8C-B2D5-AA31-36F0-206903ED527F}"/>
              </a:ext>
            </a:extLst>
          </p:cNvPr>
          <p:cNvSpPr>
            <a:spLocks noGrp="1"/>
          </p:cNvSpPr>
          <p:nvPr>
            <p:ph type="title"/>
          </p:nvPr>
        </p:nvSpPr>
        <p:spPr/>
        <p:txBody>
          <a:bodyPr/>
          <a:lstStyle/>
          <a:p>
            <a:r>
              <a:rPr lang="en-US"/>
              <a:t>Poll Question </a:t>
            </a:r>
          </a:p>
        </p:txBody>
      </p:sp>
      <p:sp>
        <p:nvSpPr>
          <p:cNvPr id="3" name="Content Placeholder 2">
            <a:extLst>
              <a:ext uri="{FF2B5EF4-FFF2-40B4-BE49-F238E27FC236}">
                <a16:creationId xmlns:a16="http://schemas.microsoft.com/office/drawing/2014/main" id="{C5069157-2523-0053-9F7C-AF3BACAAF7A8}"/>
              </a:ext>
            </a:extLst>
          </p:cNvPr>
          <p:cNvSpPr>
            <a:spLocks noGrp="1"/>
          </p:cNvSpPr>
          <p:nvPr>
            <p:ph idx="1"/>
          </p:nvPr>
        </p:nvSpPr>
        <p:spPr/>
        <p:txBody>
          <a:bodyPr/>
          <a:lstStyle/>
          <a:p>
            <a:pPr marL="0" indent="0">
              <a:buNone/>
            </a:pPr>
            <a:r>
              <a:rPr lang="en-US" b="1" dirty="0"/>
              <a:t>Did your school/district use the PWA MCAS Student Kiosk for Chromebooks during the November 2025 Retest administration?</a:t>
            </a:r>
          </a:p>
          <a:p>
            <a:pPr marL="514350" indent="-514350">
              <a:buFont typeface="+mj-lt"/>
              <a:buAutoNum type="alphaUcPeriod"/>
            </a:pPr>
            <a:r>
              <a:rPr lang="en-US" dirty="0"/>
              <a:t>Yes</a:t>
            </a:r>
          </a:p>
          <a:p>
            <a:pPr marL="514350" indent="-514350">
              <a:buFont typeface="+mj-lt"/>
              <a:buAutoNum type="alphaUcPeriod"/>
            </a:pPr>
            <a:r>
              <a:rPr lang="en-US" dirty="0"/>
              <a:t>No</a:t>
            </a:r>
          </a:p>
          <a:p>
            <a:pPr marL="514350" indent="-514350">
              <a:buFont typeface="+mj-lt"/>
              <a:buAutoNum type="alphaUcPeriod"/>
            </a:pPr>
            <a:r>
              <a:rPr lang="en-US" dirty="0"/>
              <a:t>I’m not sure </a:t>
            </a:r>
          </a:p>
        </p:txBody>
      </p:sp>
      <p:sp>
        <p:nvSpPr>
          <p:cNvPr id="4" name="Slide Number Placeholder 3">
            <a:extLst>
              <a:ext uri="{FF2B5EF4-FFF2-40B4-BE49-F238E27FC236}">
                <a16:creationId xmlns:a16="http://schemas.microsoft.com/office/drawing/2014/main" id="{0A5F1986-9088-1B00-7665-42171433D9B5}"/>
              </a:ext>
            </a:extLst>
          </p:cNvPr>
          <p:cNvSpPr>
            <a:spLocks noGrp="1"/>
          </p:cNvSpPr>
          <p:nvPr>
            <p:ph type="sldNum" sz="quarter" idx="12"/>
          </p:nvPr>
        </p:nvSpPr>
        <p:spPr/>
        <p:txBody>
          <a:bodyPr/>
          <a:lstStyle/>
          <a:p>
            <a:fld id="{68A8D22E-6BC5-9E47-900C-2BB94685D9F5}" type="slidenum">
              <a:rPr lang="en-US" smtClean="0"/>
              <a:pPr/>
              <a:t>7</a:t>
            </a:fld>
            <a:endParaRPr lang="en-US"/>
          </a:p>
        </p:txBody>
      </p:sp>
    </p:spTree>
    <p:extLst>
      <p:ext uri="{BB962C8B-B14F-4D97-AF65-F5344CB8AC3E}">
        <p14:creationId xmlns:p14="http://schemas.microsoft.com/office/powerpoint/2010/main" val="155734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035808" y="2882900"/>
            <a:ext cx="9156192" cy="1092200"/>
          </a:xfrm>
        </p:spPr>
        <p:txBody>
          <a:bodyPr>
            <a:normAutofit fontScale="90000"/>
          </a:bodyPr>
          <a:lstStyle/>
          <a:p>
            <a:r>
              <a:rPr lang="en-US" dirty="0">
                <a:solidFill>
                  <a:schemeClr val="tx1"/>
                </a:solidFill>
                <a:latin typeface="Arial" panose="020B0604020202020204" pitchFamily="34" charset="0"/>
                <a:cs typeface="Arial" panose="020B0604020202020204" pitchFamily="34" charset="0"/>
              </a:rPr>
              <a:t>1. Overview of ChromeOS Kiosk Installation </a:t>
            </a:r>
          </a:p>
        </p:txBody>
      </p:sp>
      <p:sp>
        <p:nvSpPr>
          <p:cNvPr id="3" name="Slide Number Placeholder 2">
            <a:extLst>
              <a:ext uri="{FF2B5EF4-FFF2-40B4-BE49-F238E27FC236}">
                <a16:creationId xmlns:a16="http://schemas.microsoft.com/office/drawing/2014/main" id="{5E1F14F8-D329-9141-5DD3-B5052565A67E}"/>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8</a:t>
            </a:fld>
            <a:endParaRPr lang="en-US"/>
          </a:p>
        </p:txBody>
      </p:sp>
    </p:spTree>
    <p:extLst>
      <p:ext uri="{BB962C8B-B14F-4D97-AF65-F5344CB8AC3E}">
        <p14:creationId xmlns:p14="http://schemas.microsoft.com/office/powerpoint/2010/main" val="2009211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DD57-3BCE-4A73-8B08-7824F55C01A0}"/>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ChromeOS Requirements</a:t>
            </a:r>
          </a:p>
        </p:txBody>
      </p:sp>
      <p:sp>
        <p:nvSpPr>
          <p:cNvPr id="3" name="Content Placeholder 2">
            <a:extLst>
              <a:ext uri="{FF2B5EF4-FFF2-40B4-BE49-F238E27FC236}">
                <a16:creationId xmlns:a16="http://schemas.microsoft.com/office/drawing/2014/main" id="{7D3E23DC-242D-4478-8137-E6CFB0357BCC}"/>
              </a:ext>
            </a:extLst>
          </p:cNvPr>
          <p:cNvSpPr>
            <a:spLocks noGrp="1"/>
          </p:cNvSpPr>
          <p:nvPr>
            <p:ph idx="1"/>
          </p:nvPr>
        </p:nvSpPr>
        <p:spPr/>
        <p:txBody>
          <a:bodyPr/>
          <a:lstStyle/>
          <a:p>
            <a:pPr>
              <a:buClr>
                <a:srgbClr val="101D35"/>
              </a:buClr>
            </a:pPr>
            <a:endParaRPr lang="en-US" sz="2800">
              <a:latin typeface="Arial" panose="020B0604020202020204" pitchFamily="34" charset="0"/>
              <a:cs typeface="Arial" panose="020B0604020202020204" pitchFamily="34" charset="0"/>
            </a:endParaRPr>
          </a:p>
          <a:p>
            <a:pPr marL="514350" indent="-514350">
              <a:buClr>
                <a:srgbClr val="101D35"/>
              </a:buClr>
              <a:buFont typeface="+mj-lt"/>
              <a:buAutoNum type="arabicPeriod"/>
            </a:pPr>
            <a:endParaRPr lang="en-US" sz="2800">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53767212-C930-7F38-A5DB-7D412172EF6C}"/>
              </a:ext>
            </a:extLst>
          </p:cNvPr>
          <p:cNvGraphicFramePr>
            <a:graphicFrameLocks noGrp="1"/>
          </p:cNvGraphicFramePr>
          <p:nvPr>
            <p:extLst>
              <p:ext uri="{D42A27DB-BD31-4B8C-83A1-F6EECF244321}">
                <p14:modId xmlns:p14="http://schemas.microsoft.com/office/powerpoint/2010/main" val="2019937056"/>
              </p:ext>
            </p:extLst>
          </p:nvPr>
        </p:nvGraphicFramePr>
        <p:xfrm>
          <a:off x="466344" y="1988088"/>
          <a:ext cx="10991088" cy="3621024"/>
        </p:xfrm>
        <a:graphic>
          <a:graphicData uri="http://schemas.openxmlformats.org/drawingml/2006/table">
            <a:tbl>
              <a:tblPr firstRow="1" firstCol="1" bandRow="1">
                <a:tableStyleId>{5C22544A-7EE6-4342-B048-85BDC9FD1C3A}</a:tableStyleId>
              </a:tblPr>
              <a:tblGrid>
                <a:gridCol w="1972056">
                  <a:extLst>
                    <a:ext uri="{9D8B030D-6E8A-4147-A177-3AD203B41FA5}">
                      <a16:colId xmlns:a16="http://schemas.microsoft.com/office/drawing/2014/main" val="2331723203"/>
                    </a:ext>
                  </a:extLst>
                </a:gridCol>
                <a:gridCol w="1173480">
                  <a:extLst>
                    <a:ext uri="{9D8B030D-6E8A-4147-A177-3AD203B41FA5}">
                      <a16:colId xmlns:a16="http://schemas.microsoft.com/office/drawing/2014/main" val="3257553884"/>
                    </a:ext>
                  </a:extLst>
                </a:gridCol>
                <a:gridCol w="1886528">
                  <a:extLst>
                    <a:ext uri="{9D8B030D-6E8A-4147-A177-3AD203B41FA5}">
                      <a16:colId xmlns:a16="http://schemas.microsoft.com/office/drawing/2014/main" val="1077813845"/>
                    </a:ext>
                  </a:extLst>
                </a:gridCol>
                <a:gridCol w="2175517">
                  <a:extLst>
                    <a:ext uri="{9D8B030D-6E8A-4147-A177-3AD203B41FA5}">
                      <a16:colId xmlns:a16="http://schemas.microsoft.com/office/drawing/2014/main" val="389318059"/>
                    </a:ext>
                  </a:extLst>
                </a:gridCol>
                <a:gridCol w="3783507">
                  <a:extLst>
                    <a:ext uri="{9D8B030D-6E8A-4147-A177-3AD203B41FA5}">
                      <a16:colId xmlns:a16="http://schemas.microsoft.com/office/drawing/2014/main" val="356261686"/>
                    </a:ext>
                  </a:extLst>
                </a:gridCol>
              </a:tblGrid>
              <a:tr h="658368">
                <a:tc>
                  <a:txBody>
                    <a:bodyPr/>
                    <a:lstStyle/>
                    <a:p>
                      <a:pPr marL="0" marR="0">
                        <a:buNone/>
                      </a:pPr>
                      <a:r>
                        <a:rPr lang="en-US" sz="2000">
                          <a:effectLst/>
                          <a:latin typeface="Arial" panose="020B0604020202020204" pitchFamily="34" charset="0"/>
                          <a:cs typeface="Arial" panose="020B0604020202020204" pitchFamily="34" charset="0"/>
                        </a:rPr>
                        <a:t>Operating System</a:t>
                      </a:r>
                      <a:endParaRPr lang="en-US" sz="20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buNone/>
                      </a:pPr>
                      <a:r>
                        <a:rPr lang="en-US" sz="2000">
                          <a:effectLst/>
                          <a:latin typeface="Arial" panose="020B0604020202020204" pitchFamily="34" charset="0"/>
                          <a:cs typeface="Arial" panose="020B0604020202020204" pitchFamily="34" charset="0"/>
                        </a:rPr>
                        <a:t>Version</a:t>
                      </a:r>
                      <a:endParaRPr lang="en-US" sz="20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buNone/>
                      </a:pPr>
                      <a:r>
                        <a:rPr lang="en-US" sz="2000">
                          <a:effectLst/>
                          <a:latin typeface="Arial" panose="020B0604020202020204" pitchFamily="34" charset="0"/>
                          <a:cs typeface="Arial" panose="020B0604020202020204" pitchFamily="34" charset="0"/>
                        </a:rPr>
                        <a:t>Version Release Date</a:t>
                      </a:r>
                      <a:endParaRPr lang="en-US" sz="20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buNone/>
                      </a:pPr>
                      <a:r>
                        <a:rPr lang="en-US" sz="2000">
                          <a:effectLst/>
                          <a:latin typeface="Arial" panose="020B0604020202020204" pitchFamily="34" charset="0"/>
                          <a:cs typeface="Arial" panose="020B0604020202020204" pitchFamily="34" charset="0"/>
                        </a:rPr>
                        <a:t>End of Support Date</a:t>
                      </a:r>
                      <a:endParaRPr lang="en-US" sz="20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buNone/>
                      </a:pPr>
                      <a:r>
                        <a:rPr lang="en-US" sz="2000">
                          <a:effectLst/>
                          <a:latin typeface="Arial" panose="020B0604020202020204" pitchFamily="34" charset="0"/>
                          <a:cs typeface="Arial" panose="020B0604020202020204" pitchFamily="34" charset="0"/>
                        </a:rPr>
                        <a:t>eMetric Support Policy</a:t>
                      </a:r>
                      <a:endParaRPr lang="en-US" sz="2000" b="1">
                        <a:solidFill>
                          <a:srgbClr val="000000"/>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extLst>
                  <a:ext uri="{0D108BD9-81ED-4DB2-BD59-A6C34878D82A}">
                    <a16:rowId xmlns:a16="http://schemas.microsoft.com/office/drawing/2014/main" val="3622800719"/>
                  </a:ext>
                </a:extLst>
              </a:tr>
              <a:tr h="2962656">
                <a:tc>
                  <a:txBody>
                    <a:bodyPr/>
                    <a:lstStyle/>
                    <a:p>
                      <a:pPr marL="0" marR="0">
                        <a:spcBef>
                          <a:spcPts val="300"/>
                        </a:spcBef>
                        <a:spcAft>
                          <a:spcPts val="300"/>
                        </a:spcAft>
                        <a:buNone/>
                      </a:pPr>
                      <a:r>
                        <a:rPr lang="en-US" sz="2000">
                          <a:effectLst/>
                          <a:latin typeface="Arial" panose="020B0604020202020204" pitchFamily="34" charset="0"/>
                          <a:cs typeface="Arial" panose="020B0604020202020204" pitchFamily="34" charset="0"/>
                        </a:rPr>
                        <a:t>ChromeOS™ </a:t>
                      </a:r>
                      <a:endParaRPr lang="en-US" sz="2000" b="1">
                        <a:solidFill>
                          <a:srgbClr val="1A1A1A"/>
                        </a:solidFill>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tc>
                <a:tc>
                  <a:txBody>
                    <a:bodyPr/>
                    <a:lstStyle/>
                    <a:p>
                      <a:pPr marL="0" marR="0">
                        <a:spcBef>
                          <a:spcPts val="300"/>
                        </a:spcBef>
                        <a:spcAft>
                          <a:spcPts val="300"/>
                        </a:spcAft>
                        <a:buNone/>
                      </a:pPr>
                      <a:r>
                        <a:rPr lang="en-US" sz="2000">
                          <a:effectLst/>
                          <a:latin typeface="Arial" panose="020B0604020202020204" pitchFamily="34" charset="0"/>
                          <a:cs typeface="Arial" panose="020B0604020202020204" pitchFamily="34" charset="0"/>
                        </a:rPr>
                        <a:t>138+</a:t>
                      </a:r>
                    </a:p>
                    <a:p>
                      <a:pPr marL="0" marR="0">
                        <a:spcBef>
                          <a:spcPts val="300"/>
                        </a:spcBef>
                        <a:spcAft>
                          <a:spcPts val="300"/>
                        </a:spcAft>
                        <a:buNone/>
                      </a:pPr>
                      <a:r>
                        <a:rPr lang="en-US" sz="2000">
                          <a:effectLst/>
                          <a:latin typeface="Arial" panose="020B0604020202020204" pitchFamily="34" charset="0"/>
                          <a:cs typeface="Arial" panose="020B0604020202020204" pitchFamily="34" charset="0"/>
                        </a:rPr>
                        <a:t>132+ LTS</a:t>
                      </a:r>
                      <a:endParaRPr lang="en-US" sz="20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oFill/>
                  </a:tcPr>
                </a:tc>
                <a:tc>
                  <a:txBody>
                    <a:bodyPr/>
                    <a:lstStyle/>
                    <a:p>
                      <a:pPr marL="0" marR="0">
                        <a:spcBef>
                          <a:spcPts val="300"/>
                        </a:spcBef>
                        <a:spcAft>
                          <a:spcPts val="300"/>
                        </a:spcAft>
                        <a:buNone/>
                      </a:pPr>
                      <a:r>
                        <a:rPr lang="en-US" sz="2000">
                          <a:effectLst/>
                          <a:latin typeface="Arial" panose="020B0604020202020204" pitchFamily="34" charset="0"/>
                          <a:cs typeface="Arial" panose="020B0604020202020204" pitchFamily="34" charset="0"/>
                        </a:rPr>
                        <a:t>July 2025</a:t>
                      </a:r>
                    </a:p>
                    <a:p>
                      <a:pPr marL="0" marR="0">
                        <a:spcBef>
                          <a:spcPts val="300"/>
                        </a:spcBef>
                        <a:spcAft>
                          <a:spcPts val="300"/>
                        </a:spcAft>
                        <a:buNone/>
                      </a:pPr>
                      <a:r>
                        <a:rPr lang="en-US" sz="2000">
                          <a:effectLst/>
                          <a:latin typeface="Arial" panose="020B0604020202020204" pitchFamily="34" charset="0"/>
                          <a:cs typeface="Arial" panose="020B0604020202020204" pitchFamily="34" charset="0"/>
                        </a:rPr>
                        <a:t>April 2025</a:t>
                      </a:r>
                      <a:endParaRPr lang="en-US" sz="20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oFill/>
                  </a:tcPr>
                </a:tc>
                <a:tc>
                  <a:txBody>
                    <a:bodyPr/>
                    <a:lstStyle/>
                    <a:p>
                      <a:pPr marL="0" marR="0">
                        <a:spcBef>
                          <a:spcPts val="300"/>
                        </a:spcBef>
                        <a:spcAft>
                          <a:spcPts val="300"/>
                        </a:spcAft>
                        <a:buNone/>
                      </a:pPr>
                      <a:r>
                        <a:rPr lang="en-US" sz="2000">
                          <a:effectLst/>
                          <a:latin typeface="Arial" panose="020B0604020202020204" pitchFamily="34" charset="0"/>
                          <a:cs typeface="Arial" panose="020B0604020202020204" pitchFamily="34" charset="0"/>
                        </a:rPr>
                        <a:t>End of 2025–26 school year (June 2026)</a:t>
                      </a:r>
                      <a:endParaRPr lang="en-US" sz="20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oFill/>
                  </a:tcPr>
                </a:tc>
                <a:tc>
                  <a:txBody>
                    <a:bodyPr/>
                    <a:lstStyle/>
                    <a:p>
                      <a:pPr marL="0" marR="0">
                        <a:spcBef>
                          <a:spcPts val="300"/>
                        </a:spcBef>
                        <a:spcAft>
                          <a:spcPts val="300"/>
                        </a:spcAft>
                        <a:buNone/>
                      </a:pPr>
                      <a:r>
                        <a:rPr lang="en-US" sz="2000" err="1">
                          <a:effectLst/>
                          <a:latin typeface="Arial" panose="020B0604020202020204" pitchFamily="34" charset="0"/>
                          <a:cs typeface="Arial" panose="020B0604020202020204" pitchFamily="34" charset="0"/>
                        </a:rPr>
                        <a:t>eMetric</a:t>
                      </a:r>
                      <a:r>
                        <a:rPr lang="en-US" sz="2000">
                          <a:effectLst/>
                          <a:latin typeface="Arial" panose="020B0604020202020204" pitchFamily="34" charset="0"/>
                          <a:cs typeface="Arial" panose="020B0604020202020204" pitchFamily="34" charset="0"/>
                        </a:rPr>
                        <a:t> supports the versions of ChromeOS that are current as of July of each school year. These versions will be supported through the end of the school year (June). Schools are not recommended to use beta versions of ChromeOS, as this may result in errors.</a:t>
                      </a:r>
                      <a:endParaRPr lang="en-US" sz="2000">
                        <a:effectLst/>
                        <a:latin typeface="Arial" panose="020B0604020202020204" pitchFamily="34" charset="0"/>
                        <a:ea typeface="Aptos" panose="020B0004020202020204" pitchFamily="34" charset="0"/>
                        <a:cs typeface="Arial" panose="020B0604020202020204" pitchFamily="34" charset="0"/>
                      </a:endParaRPr>
                    </a:p>
                  </a:txBody>
                  <a:tcPr marL="68580" marR="68580" marT="0" marB="0">
                    <a:noFill/>
                  </a:tcPr>
                </a:tc>
                <a:extLst>
                  <a:ext uri="{0D108BD9-81ED-4DB2-BD59-A6C34878D82A}">
                    <a16:rowId xmlns:a16="http://schemas.microsoft.com/office/drawing/2014/main" val="4081803728"/>
                  </a:ext>
                </a:extLst>
              </a:tr>
            </a:tbl>
          </a:graphicData>
        </a:graphic>
      </p:graphicFrame>
      <p:sp>
        <p:nvSpPr>
          <p:cNvPr id="5" name="Slide Number Placeholder 4">
            <a:extLst>
              <a:ext uri="{FF2B5EF4-FFF2-40B4-BE49-F238E27FC236}">
                <a16:creationId xmlns:a16="http://schemas.microsoft.com/office/drawing/2014/main" id="{B1A57496-CC82-536F-950B-1AE61B44EE2D}"/>
              </a:ext>
            </a:extLst>
          </p:cNvPr>
          <p:cNvSpPr>
            <a:spLocks noGrp="1"/>
          </p:cNvSpPr>
          <p:nvPr>
            <p:ph type="sldNum" sz="quarter" idx="12"/>
          </p:nvPr>
        </p:nvSpPr>
        <p:spPr/>
        <p:txBody>
          <a:bodyPr/>
          <a:lstStyle/>
          <a:p>
            <a:fld id="{68A8D22E-6BC5-9E47-900C-2BB94685D9F5}" type="slidenum">
              <a:rPr lang="en-US" smtClean="0"/>
              <a:t>9</a:t>
            </a:fld>
            <a:endParaRPr lang="en-US"/>
          </a:p>
        </p:txBody>
      </p:sp>
    </p:spTree>
    <p:extLst>
      <p:ext uri="{BB962C8B-B14F-4D97-AF65-F5344CB8AC3E}">
        <p14:creationId xmlns:p14="http://schemas.microsoft.com/office/powerpoint/2010/main" val="6487090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81D0-524C-2ABC-8432-ACB7CDFBF6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6D2735-179B-8748-94A5-606AE3F9793C}"/>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Progressive Web App</a:t>
            </a:r>
          </a:p>
        </p:txBody>
      </p:sp>
      <p:sp>
        <p:nvSpPr>
          <p:cNvPr id="3" name="Content Placeholder 2">
            <a:extLst>
              <a:ext uri="{FF2B5EF4-FFF2-40B4-BE49-F238E27FC236}">
                <a16:creationId xmlns:a16="http://schemas.microsoft.com/office/drawing/2014/main" id="{5C068CC9-454E-3A0D-D919-DB455881E1A2}"/>
              </a:ext>
            </a:extLst>
          </p:cNvPr>
          <p:cNvSpPr>
            <a:spLocks noGrp="1"/>
          </p:cNvSpPr>
          <p:nvPr>
            <p:ph idx="1"/>
          </p:nvPr>
        </p:nvSpPr>
        <p:spPr>
          <a:xfrm>
            <a:off x="173179" y="1591254"/>
            <a:ext cx="11441647" cy="4527444"/>
          </a:xfrm>
        </p:spPr>
        <p:txBody>
          <a:bodyPr/>
          <a:lstStyle/>
          <a:p>
            <a:pPr>
              <a:buClr>
                <a:srgbClr val="101D35"/>
              </a:buClr>
            </a:pPr>
            <a:r>
              <a:rPr lang="en-US" b="1">
                <a:solidFill>
                  <a:schemeClr val="tx1"/>
                </a:solidFill>
              </a:rPr>
              <a:t>New for 2025–26:</a:t>
            </a:r>
            <a:r>
              <a:rPr lang="en-US">
                <a:solidFill>
                  <a:schemeClr val="tx1"/>
                </a:solidFill>
              </a:rPr>
              <a:t> As part of Google’s ongoing updates to ChromeOS, support for legacy ChromeOS Apps, including the MCAS Chrome app, is being phased out. Starting in the 2025–26 school year, a new </a:t>
            </a:r>
            <a:r>
              <a:rPr lang="en-US" b="1">
                <a:solidFill>
                  <a:schemeClr val="tx1"/>
                </a:solidFill>
              </a:rPr>
              <a:t>Progressive Web App (PWA)</a:t>
            </a:r>
            <a:r>
              <a:rPr lang="en-US">
                <a:solidFill>
                  <a:schemeClr val="tx1"/>
                </a:solidFill>
              </a:rPr>
              <a:t> is required for all online testing on ChromeOS devices. </a:t>
            </a:r>
          </a:p>
          <a:p>
            <a:pPr>
              <a:buClr>
                <a:srgbClr val="101D35"/>
              </a:buClr>
            </a:pPr>
            <a:r>
              <a:rPr lang="en-US">
                <a:solidFill>
                  <a:schemeClr val="tx1"/>
                </a:solidFill>
              </a:rPr>
              <a:t>The PWA will work alongside a Chrome extension to support secure kiosk testing.</a:t>
            </a:r>
            <a:endParaRPr lang="en-US" sz="2800">
              <a:latin typeface="Arial" panose="020B0604020202020204" pitchFamily="34" charset="0"/>
              <a:cs typeface="Arial" panose="020B0604020202020204" pitchFamily="34" charset="0"/>
            </a:endParaRPr>
          </a:p>
          <a:p>
            <a:pPr marL="514350" indent="-514350">
              <a:buClr>
                <a:srgbClr val="101D35"/>
              </a:buClr>
              <a:buFont typeface="+mj-lt"/>
              <a:buAutoNum type="arabicPeriod"/>
            </a:pPr>
            <a:endParaRPr lang="en-US" sz="28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1CD70DD-06F5-1414-8319-2EA8681B1583}"/>
              </a:ext>
            </a:extLst>
          </p:cNvPr>
          <p:cNvSpPr>
            <a:spLocks noGrp="1"/>
          </p:cNvSpPr>
          <p:nvPr>
            <p:ph type="sldNum" sz="quarter" idx="12"/>
          </p:nvPr>
        </p:nvSpPr>
        <p:spPr/>
        <p:txBody>
          <a:bodyPr/>
          <a:lstStyle/>
          <a:p>
            <a:fld id="{68A8D22E-6BC5-9E47-900C-2BB94685D9F5}" type="slidenum">
              <a:rPr lang="en-US" smtClean="0"/>
              <a:t>10</a:t>
            </a:fld>
            <a:endParaRPr lang="en-US"/>
          </a:p>
        </p:txBody>
      </p:sp>
    </p:spTree>
    <p:extLst>
      <p:ext uri="{BB962C8B-B14F-4D97-AF65-F5344CB8AC3E}">
        <p14:creationId xmlns:p14="http://schemas.microsoft.com/office/powerpoint/2010/main" val="4246144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FDD57-3BCE-4A73-8B08-7824F55C01A0}"/>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Steps for Technology Coordinators</a:t>
            </a:r>
          </a:p>
        </p:txBody>
      </p:sp>
      <p:sp>
        <p:nvSpPr>
          <p:cNvPr id="3" name="Content Placeholder 2">
            <a:extLst>
              <a:ext uri="{FF2B5EF4-FFF2-40B4-BE49-F238E27FC236}">
                <a16:creationId xmlns:a16="http://schemas.microsoft.com/office/drawing/2014/main" id="{7D3E23DC-242D-4478-8137-E6CFB0357BCC}"/>
              </a:ext>
            </a:extLst>
          </p:cNvPr>
          <p:cNvSpPr>
            <a:spLocks noGrp="1"/>
          </p:cNvSpPr>
          <p:nvPr>
            <p:ph idx="1"/>
          </p:nvPr>
        </p:nvSpPr>
        <p:spPr/>
        <p:txBody>
          <a:bodyPr>
            <a:normAutofit fontScale="92500"/>
          </a:bodyPr>
          <a:lstStyle/>
          <a:p>
            <a:pPr marL="514350" lvl="0" indent="-514350">
              <a:buFont typeface="+mj-lt"/>
              <a:buAutoNum type="arabicPeriod"/>
            </a:pPr>
            <a:r>
              <a:rPr lang="en-US" b="1" dirty="0">
                <a:solidFill>
                  <a:schemeClr val="tx1"/>
                </a:solidFill>
              </a:rPr>
              <a:t>Technology Setup</a:t>
            </a:r>
            <a:r>
              <a:rPr lang="en-US" dirty="0">
                <a:solidFill>
                  <a:schemeClr val="tx1"/>
                </a:solidFill>
              </a:rPr>
              <a:t>: Review general guidelines and setup information (</a:t>
            </a:r>
            <a:r>
              <a:rPr lang="en-US" dirty="0">
                <a:solidFill>
                  <a:srgbClr val="000000"/>
                </a:solidFill>
              </a:rPr>
              <a:t>r</a:t>
            </a:r>
            <a:r>
              <a:rPr lang="en-US" altLang="en-US" dirty="0">
                <a:solidFill>
                  <a:srgbClr val="000000"/>
                </a:solidFill>
                <a:ea typeface="Aptos" panose="020B0004020202020204" pitchFamily="34" charset="0"/>
              </a:rPr>
              <a:t>efer to sections II and III of the </a:t>
            </a:r>
            <a:r>
              <a:rPr lang="en-US" altLang="en-US" dirty="0">
                <a:solidFill>
                  <a:srgbClr val="000000"/>
                </a:solidFill>
                <a:ea typeface="Aptos" panose="020B0004020202020204" pitchFamily="34" charset="0"/>
                <a:hlinkClick r:id="rId3"/>
              </a:rPr>
              <a:t>MCAS Student Kiosk Technology Guide</a:t>
            </a:r>
            <a:r>
              <a:rPr lang="en-US" altLang="en-US" dirty="0">
                <a:solidFill>
                  <a:srgbClr val="000000"/>
                </a:solidFill>
                <a:ea typeface="Aptos" panose="020B0004020202020204" pitchFamily="34" charset="0"/>
              </a:rPr>
              <a:t>)</a:t>
            </a:r>
            <a:r>
              <a:rPr lang="en-US" dirty="0">
                <a:solidFill>
                  <a:schemeClr val="tx1"/>
                </a:solidFill>
              </a:rPr>
              <a:t>.</a:t>
            </a:r>
          </a:p>
          <a:p>
            <a:pPr marL="514350" lvl="0" indent="-514350">
              <a:buFont typeface="+mj-lt"/>
              <a:buAutoNum type="arabicPeriod"/>
            </a:pPr>
            <a:r>
              <a:rPr lang="en-US" b="1" dirty="0">
                <a:solidFill>
                  <a:schemeClr val="tx1"/>
                </a:solidFill>
              </a:rPr>
              <a:t>Uninstall the legacy MCAS Chrome App</a:t>
            </a:r>
            <a:r>
              <a:rPr lang="en-US" dirty="0">
                <a:solidFill>
                  <a:schemeClr val="tx1"/>
                </a:solidFill>
              </a:rPr>
              <a:t>: Remove the legacy MCAS Chrome app from your Google Admin Console if it was previously installed.</a:t>
            </a:r>
          </a:p>
          <a:p>
            <a:pPr marL="514350" lvl="0" indent="-514350">
              <a:buFont typeface="+mj-lt"/>
              <a:buAutoNum type="arabicPeriod"/>
            </a:pPr>
            <a:r>
              <a:rPr lang="en-US" b="1" dirty="0">
                <a:solidFill>
                  <a:schemeClr val="tx1"/>
                </a:solidFill>
              </a:rPr>
              <a:t>Install the new MCAS Web App for ChromeOS</a:t>
            </a:r>
            <a:r>
              <a:rPr lang="en-US" dirty="0">
                <a:solidFill>
                  <a:schemeClr val="tx1"/>
                </a:solidFill>
              </a:rPr>
              <a:t>: Install the new PWA and its accompanying extension.</a:t>
            </a:r>
          </a:p>
          <a:p>
            <a:pPr marL="514350" lvl="0" indent="-514350">
              <a:buFont typeface="+mj-lt"/>
              <a:buAutoNum type="arabicPeriod"/>
            </a:pPr>
            <a:r>
              <a:rPr lang="en-US" b="1" dirty="0">
                <a:solidFill>
                  <a:schemeClr val="tx1"/>
                </a:solidFill>
              </a:rPr>
              <a:t>Configure Device Settings</a:t>
            </a:r>
            <a:r>
              <a:rPr lang="en-US" dirty="0">
                <a:solidFill>
                  <a:schemeClr val="tx1"/>
                </a:solidFill>
              </a:rPr>
              <a:t>: Configure your Google Admin Console with the recommended device settings.</a:t>
            </a:r>
          </a:p>
          <a:p>
            <a:pPr marL="514350" lvl="0" indent="-514350">
              <a:buFont typeface="+mj-lt"/>
              <a:buAutoNum type="arabicPeriod"/>
            </a:pPr>
            <a:r>
              <a:rPr lang="en-US" b="1" dirty="0">
                <a:solidFill>
                  <a:schemeClr val="tx1"/>
                </a:solidFill>
              </a:rPr>
              <a:t>Conduct Site Readiness Testing</a:t>
            </a:r>
            <a:r>
              <a:rPr lang="en-US" dirty="0">
                <a:solidFill>
                  <a:schemeClr val="tx1"/>
                </a:solidFill>
              </a:rPr>
              <a:t>: Conduct both parts of Site Readiness on 2–3 devices for each device configuration.</a:t>
            </a:r>
          </a:p>
        </p:txBody>
      </p:sp>
      <p:sp>
        <p:nvSpPr>
          <p:cNvPr id="4" name="Slide Number Placeholder 3">
            <a:extLst>
              <a:ext uri="{FF2B5EF4-FFF2-40B4-BE49-F238E27FC236}">
                <a16:creationId xmlns:a16="http://schemas.microsoft.com/office/drawing/2014/main" id="{185DF22B-200D-DA95-0E5B-AC99BAD84A41}"/>
              </a:ext>
            </a:extLst>
          </p:cNvPr>
          <p:cNvSpPr>
            <a:spLocks noGrp="1"/>
          </p:cNvSpPr>
          <p:nvPr>
            <p:ph type="sldNum" sz="quarter" idx="12"/>
          </p:nvPr>
        </p:nvSpPr>
        <p:spPr/>
        <p:txBody>
          <a:bodyPr/>
          <a:lstStyle/>
          <a:p>
            <a:fld id="{68A8D22E-6BC5-9E47-900C-2BB94685D9F5}" type="slidenum">
              <a:rPr lang="en-US" smtClean="0"/>
              <a:t>11</a:t>
            </a:fld>
            <a:endParaRPr lang="en-US"/>
          </a:p>
        </p:txBody>
      </p:sp>
    </p:spTree>
    <p:extLst>
      <p:ext uri="{BB962C8B-B14F-4D97-AF65-F5344CB8AC3E}">
        <p14:creationId xmlns:p14="http://schemas.microsoft.com/office/powerpoint/2010/main" val="2316301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155B63-DAE5-1D7C-D5EE-603A15ACC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075B4B-0703-F97F-BC45-80B657E5CEC2}"/>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Uninstalling the Legacy Chrome App (used for spring 2025 testing)</a:t>
            </a:r>
          </a:p>
        </p:txBody>
      </p:sp>
      <p:pic>
        <p:nvPicPr>
          <p:cNvPr id="2055" name="Picture 7">
            <a:extLst>
              <a:ext uri="{FF2B5EF4-FFF2-40B4-BE49-F238E27FC236}">
                <a16:creationId xmlns:a16="http://schemas.microsoft.com/office/drawing/2014/main" id="{3F01A5FC-125B-3C00-E64D-3757CDE332C5}"/>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3619" y="4346095"/>
            <a:ext cx="8182898" cy="222931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1">
            <a:extLst>
              <a:ext uri="{FF2B5EF4-FFF2-40B4-BE49-F238E27FC236}">
                <a16:creationId xmlns:a16="http://schemas.microsoft.com/office/drawing/2014/main" id="{6F77C525-FE21-E787-BE5A-F785BB8CE49F}"/>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7504" y="5301641"/>
            <a:ext cx="1828800" cy="4953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8">
            <a:extLst>
              <a:ext uri="{FF2B5EF4-FFF2-40B4-BE49-F238E27FC236}">
                <a16:creationId xmlns:a16="http://schemas.microsoft.com/office/drawing/2014/main" id="{D72CAE25-CB53-67D8-379B-4FCF185FD529}"/>
              </a:ext>
            </a:extLst>
          </p:cNvPr>
          <p:cNvSpPr>
            <a:spLocks noChangeArrowheads="1"/>
          </p:cNvSpPr>
          <p:nvPr/>
        </p:nvSpPr>
        <p:spPr bwMode="auto">
          <a:xfrm>
            <a:off x="330495" y="1458996"/>
            <a:ext cx="11940163" cy="25391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50784" rIns="0" bIns="25392" numCol="1" anchor="ctr" anchorCtr="0" compatLnSpc="1">
            <a:prstTxWarp prst="textNoShape">
              <a:avLst/>
            </a:prstTxWarp>
            <a:spAutoFit/>
          </a:bodyPr>
          <a:lstStyle>
            <a:lvl1pPr eaLnBrk="0" fontAlgn="base" hangingPunct="0">
              <a:spcBef>
                <a:spcPct val="0"/>
              </a:spcBef>
              <a:spcAft>
                <a:spcPct val="0"/>
              </a:spcAft>
              <a:tabLst>
                <a:tab pos="285750" algn="l"/>
              </a:tabLst>
              <a:defRPr>
                <a:solidFill>
                  <a:schemeClr val="tx1"/>
                </a:solidFill>
                <a:latin typeface="Arial" panose="020B0604020202020204" pitchFamily="34" charset="0"/>
              </a:defRPr>
            </a:lvl1pPr>
            <a:lvl2pPr eaLnBrk="0" fontAlgn="base" hangingPunct="0">
              <a:spcBef>
                <a:spcPct val="0"/>
              </a:spcBef>
              <a:spcAft>
                <a:spcPct val="0"/>
              </a:spcAft>
              <a:tabLst>
                <a:tab pos="285750" algn="l"/>
              </a:tabLst>
              <a:defRPr>
                <a:solidFill>
                  <a:schemeClr val="tx1"/>
                </a:solidFill>
                <a:latin typeface="Arial" panose="020B0604020202020204" pitchFamily="34" charset="0"/>
              </a:defRPr>
            </a:lvl2pPr>
            <a:lvl3pPr eaLnBrk="0" fontAlgn="base" hangingPunct="0">
              <a:spcBef>
                <a:spcPct val="0"/>
              </a:spcBef>
              <a:spcAft>
                <a:spcPct val="0"/>
              </a:spcAft>
              <a:tabLst>
                <a:tab pos="285750" algn="l"/>
              </a:tabLst>
              <a:defRPr>
                <a:solidFill>
                  <a:schemeClr val="tx1"/>
                </a:solidFill>
                <a:latin typeface="Arial" panose="020B0604020202020204" pitchFamily="34" charset="0"/>
              </a:defRPr>
            </a:lvl3pPr>
            <a:lvl4pPr eaLnBrk="0" fontAlgn="base" hangingPunct="0">
              <a:spcBef>
                <a:spcPct val="0"/>
              </a:spcBef>
              <a:spcAft>
                <a:spcPct val="0"/>
              </a:spcAft>
              <a:tabLst>
                <a:tab pos="285750" algn="l"/>
              </a:tabLst>
              <a:defRPr>
                <a:solidFill>
                  <a:schemeClr val="tx1"/>
                </a:solidFill>
                <a:latin typeface="Arial" panose="020B0604020202020204" pitchFamily="34" charset="0"/>
              </a:defRPr>
            </a:lvl4pPr>
            <a:lvl5pPr eaLnBrk="0" fontAlgn="base" hangingPunct="0">
              <a:spcBef>
                <a:spcPct val="0"/>
              </a:spcBef>
              <a:spcAft>
                <a:spcPct val="0"/>
              </a:spcAft>
              <a:tabLst>
                <a:tab pos="285750" algn="l"/>
              </a:tabLst>
              <a:defRPr>
                <a:solidFill>
                  <a:schemeClr val="tx1"/>
                </a:solidFill>
                <a:latin typeface="Arial" panose="020B0604020202020204" pitchFamily="34" charset="0"/>
              </a:defRPr>
            </a:lvl5pPr>
            <a:lvl6pPr eaLnBrk="0" fontAlgn="base" hangingPunct="0">
              <a:spcBef>
                <a:spcPct val="0"/>
              </a:spcBef>
              <a:spcAft>
                <a:spcPct val="0"/>
              </a:spcAft>
              <a:tabLst>
                <a:tab pos="285750" algn="l"/>
              </a:tabLst>
              <a:defRPr>
                <a:solidFill>
                  <a:schemeClr val="tx1"/>
                </a:solidFill>
                <a:latin typeface="Arial" panose="020B0604020202020204" pitchFamily="34" charset="0"/>
              </a:defRPr>
            </a:lvl6pPr>
            <a:lvl7pPr eaLnBrk="0" fontAlgn="base" hangingPunct="0">
              <a:spcBef>
                <a:spcPct val="0"/>
              </a:spcBef>
              <a:spcAft>
                <a:spcPct val="0"/>
              </a:spcAft>
              <a:tabLst>
                <a:tab pos="285750" algn="l"/>
              </a:tabLst>
              <a:defRPr>
                <a:solidFill>
                  <a:schemeClr val="tx1"/>
                </a:solidFill>
                <a:latin typeface="Arial" panose="020B0604020202020204" pitchFamily="34" charset="0"/>
              </a:defRPr>
            </a:lvl7pPr>
            <a:lvl8pPr eaLnBrk="0" fontAlgn="base" hangingPunct="0">
              <a:spcBef>
                <a:spcPct val="0"/>
              </a:spcBef>
              <a:spcAft>
                <a:spcPct val="0"/>
              </a:spcAft>
              <a:tabLst>
                <a:tab pos="285750" algn="l"/>
              </a:tabLst>
              <a:defRPr>
                <a:solidFill>
                  <a:schemeClr val="tx1"/>
                </a:solidFill>
                <a:latin typeface="Arial" panose="020B0604020202020204" pitchFamily="34" charset="0"/>
              </a:defRPr>
            </a:lvl8pPr>
            <a:lvl9pPr eaLnBrk="0" fontAlgn="base" hangingPunct="0">
              <a:spcBef>
                <a:spcPct val="0"/>
              </a:spcBef>
              <a:spcAft>
                <a:spcPct val="0"/>
              </a:spcAft>
              <a:tabLst>
                <a:tab pos="285750" algn="l"/>
              </a:tabLs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tab pos="285750" algn="l"/>
              </a:tabLst>
            </a:pPr>
            <a:r>
              <a:rPr kumimoji="0" lang="en-US" altLang="en-US" sz="2000" b="1" i="0" u="none" strike="noStrike" cap="none" normalizeH="0" baseline="0">
                <a:ln>
                  <a:noFill/>
                </a:ln>
                <a:solidFill>
                  <a:srgbClr val="000000"/>
                </a:solidFill>
                <a:effectLst/>
                <a:latin typeface="Arial" panose="020B0604020202020204" pitchFamily="34" charset="0"/>
                <a:ea typeface="Aptos" panose="020B0004020202020204" pitchFamily="34" charset="0"/>
                <a:cs typeface="Arial" panose="020B0604020202020204" pitchFamily="34" charset="0"/>
              </a:rPr>
              <a:t>Uninstall the 2025 MCAS Student Kiosk app on Chromebooks. </a:t>
            </a:r>
            <a:endParaRPr kumimoji="0" lang="en-US" altLang="en-US" sz="20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285750" algn="l"/>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Sign in to the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Google Admin Console</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20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285750" algn="l"/>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On the left side, navigate to: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Devices </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&gt;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Chrome </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&gt;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Apps &amp; extensions</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20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285750" algn="l"/>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Select the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Kiosks </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tab at the top of the page.</a:t>
            </a:r>
            <a:endParaRPr kumimoji="0" lang="en-US" altLang="en-US" sz="20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285750" algn="l"/>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Select the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organizational unit </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for which you want to uninstall the legacy MCAS Chrome App. </a:t>
            </a:r>
            <a:endParaRPr kumimoji="0" lang="en-US" altLang="en-US" sz="2000" b="0" i="0" u="none" strike="noStrike" cap="none" normalizeH="0" baseline="0">
              <a:ln>
                <a:noFill/>
              </a:ln>
              <a:solidFill>
                <a:schemeClr val="tx1"/>
              </a:solidFill>
              <a:effectLst/>
            </a:endParaRPr>
          </a:p>
          <a:p>
            <a:pPr marL="342900" marR="0" lvl="0" indent="-342900" algn="l" defTabSz="914400" rtl="0" eaLnBrk="0" fontAlgn="base" latinLnBrk="0" hangingPunct="0">
              <a:lnSpc>
                <a:spcPct val="100000"/>
              </a:lnSpc>
              <a:spcBef>
                <a:spcPct val="0"/>
              </a:spcBef>
              <a:spcAft>
                <a:spcPct val="0"/>
              </a:spcAft>
              <a:buClrTx/>
              <a:buSzTx/>
              <a:buFont typeface="+mj-lt"/>
              <a:buAutoNum type="arabicPeriod"/>
              <a:tabLst>
                <a:tab pos="285750" algn="l"/>
              </a:tabLst>
            </a:pP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Select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Not installed</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and then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Save</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remove the app from the Chromebooks in the organizational unit. Alternatively, you can go to your top-most organization unit and select the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Delete</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icon and then select </a:t>
            </a:r>
            <a:r>
              <a:rPr kumimoji="0" lang="en-US" altLang="en-US" sz="2000" b="1"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Save</a:t>
            </a:r>
            <a:r>
              <a:rPr kumimoji="0" lang="en-US" altLang="en-US" sz="20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to delete the app completely from your Google Admin Console. </a:t>
            </a:r>
            <a:endParaRPr kumimoji="0" lang="en-US" altLang="en-US" sz="2000" b="0" i="0" u="none" strike="noStrike" cap="none" normalizeH="0" baseline="0">
              <a:ln>
                <a:noFill/>
              </a:ln>
              <a:solidFill>
                <a:schemeClr val="tx1"/>
              </a:solidFill>
              <a:effectLst/>
            </a:endParaRPr>
          </a:p>
        </p:txBody>
      </p:sp>
      <p:sp>
        <p:nvSpPr>
          <p:cNvPr id="8" name="Rectangle 9">
            <a:extLst>
              <a:ext uri="{FF2B5EF4-FFF2-40B4-BE49-F238E27FC236}">
                <a16:creationId xmlns:a16="http://schemas.microsoft.com/office/drawing/2014/main" id="{6D6AD9D6-1C00-82AD-1622-61CD390BBCED}"/>
              </a:ext>
            </a:extLst>
          </p:cNvPr>
          <p:cNvSpPr>
            <a:spLocks noChangeArrowheads="1"/>
          </p:cNvSpPr>
          <p:nvPr/>
        </p:nvSpPr>
        <p:spPr bwMode="auto">
          <a:xfrm>
            <a:off x="0" y="20764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br>
              <a:rPr kumimoji="0" lang="en-US" altLang="en-US" sz="1200" b="0" i="0" u="none" strike="noStrike" cap="none" normalizeH="0" baseline="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3" name="Slide Number Placeholder 2">
            <a:extLst>
              <a:ext uri="{FF2B5EF4-FFF2-40B4-BE49-F238E27FC236}">
                <a16:creationId xmlns:a16="http://schemas.microsoft.com/office/drawing/2014/main" id="{96BBB95F-9418-2AB7-69BF-F3BDC2101649}"/>
              </a:ext>
            </a:extLst>
          </p:cNvPr>
          <p:cNvSpPr>
            <a:spLocks noGrp="1"/>
          </p:cNvSpPr>
          <p:nvPr>
            <p:ph type="sldNum" sz="quarter" idx="12"/>
          </p:nvPr>
        </p:nvSpPr>
        <p:spPr/>
        <p:txBody>
          <a:bodyPr/>
          <a:lstStyle/>
          <a:p>
            <a:fld id="{68A8D22E-6BC5-9E47-900C-2BB94685D9F5}" type="slidenum">
              <a:rPr lang="en-US" smtClean="0"/>
              <a:t>12</a:t>
            </a:fld>
            <a:endParaRPr lang="en-US"/>
          </a:p>
        </p:txBody>
      </p:sp>
    </p:spTree>
    <p:extLst>
      <p:ext uri="{BB962C8B-B14F-4D97-AF65-F5344CB8AC3E}">
        <p14:creationId xmlns:p14="http://schemas.microsoft.com/office/powerpoint/2010/main" val="24391687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A9448-2BBD-AA6C-FA9B-55EC939871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FE666A-150A-3A07-0879-C05CEE0C73FA}"/>
              </a:ext>
            </a:extLst>
          </p:cNvPr>
          <p:cNvSpPr>
            <a:spLocks noGrp="1"/>
          </p:cNvSpPr>
          <p:nvPr>
            <p:ph type="title" idx="4294967295"/>
          </p:nvPr>
        </p:nvSpPr>
        <p:spPr>
          <a:xfrm>
            <a:off x="3035808" y="2882900"/>
            <a:ext cx="9156192"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2. Installing the New MCAS Web App for ChromeOS</a:t>
            </a:r>
          </a:p>
        </p:txBody>
      </p:sp>
      <p:sp>
        <p:nvSpPr>
          <p:cNvPr id="3" name="Slide Number Placeholder 2">
            <a:extLst>
              <a:ext uri="{FF2B5EF4-FFF2-40B4-BE49-F238E27FC236}">
                <a16:creationId xmlns:a16="http://schemas.microsoft.com/office/drawing/2014/main" id="{C217C087-5AC1-2A34-0B74-4E6460024BEA}"/>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13</a:t>
            </a:fld>
            <a:endParaRPr lang="en-US"/>
          </a:p>
        </p:txBody>
      </p:sp>
    </p:spTree>
    <p:extLst>
      <p:ext uri="{BB962C8B-B14F-4D97-AF65-F5344CB8AC3E}">
        <p14:creationId xmlns:p14="http://schemas.microsoft.com/office/powerpoint/2010/main" val="2319666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6421A-2699-C55A-483E-318E344A3A05}"/>
              </a:ext>
            </a:extLst>
          </p:cNvPr>
          <p:cNvSpPr>
            <a:spLocks noGrp="1"/>
          </p:cNvSpPr>
          <p:nvPr>
            <p:ph type="title"/>
          </p:nvPr>
        </p:nvSpPr>
        <p:spPr/>
        <p:txBody>
          <a:bodyPr/>
          <a:lstStyle/>
          <a:p>
            <a:r>
              <a:rPr lang="en-US"/>
              <a:t>Demonstration</a:t>
            </a:r>
          </a:p>
        </p:txBody>
      </p:sp>
      <p:sp>
        <p:nvSpPr>
          <p:cNvPr id="3" name="Content Placeholder 2">
            <a:extLst>
              <a:ext uri="{FF2B5EF4-FFF2-40B4-BE49-F238E27FC236}">
                <a16:creationId xmlns:a16="http://schemas.microsoft.com/office/drawing/2014/main" id="{A3BE30E2-93CA-9026-4C01-B97F9EA9E136}"/>
              </a:ext>
            </a:extLst>
          </p:cNvPr>
          <p:cNvSpPr>
            <a:spLocks noGrp="1"/>
          </p:cNvSpPr>
          <p:nvPr>
            <p:ph idx="1"/>
          </p:nvPr>
        </p:nvSpPr>
        <p:spPr/>
        <p:txBody>
          <a:bodyPr/>
          <a:lstStyle/>
          <a:p>
            <a:r>
              <a:rPr lang="en-US">
                <a:solidFill>
                  <a:schemeClr val="tx1"/>
                </a:solidFill>
              </a:rPr>
              <a:t>Installing the PWA</a:t>
            </a:r>
          </a:p>
        </p:txBody>
      </p:sp>
      <p:sp>
        <p:nvSpPr>
          <p:cNvPr id="4" name="Slide Number Placeholder 3">
            <a:extLst>
              <a:ext uri="{FF2B5EF4-FFF2-40B4-BE49-F238E27FC236}">
                <a16:creationId xmlns:a16="http://schemas.microsoft.com/office/drawing/2014/main" id="{869385A7-0627-6228-433D-9B7438C77917}"/>
              </a:ext>
            </a:extLst>
          </p:cNvPr>
          <p:cNvSpPr>
            <a:spLocks noGrp="1"/>
          </p:cNvSpPr>
          <p:nvPr>
            <p:ph type="sldNum" sz="quarter" idx="12"/>
          </p:nvPr>
        </p:nvSpPr>
        <p:spPr/>
        <p:txBody>
          <a:bodyPr/>
          <a:lstStyle/>
          <a:p>
            <a:fld id="{68A8D22E-6BC5-9E47-900C-2BB94685D9F5}" type="slidenum">
              <a:rPr lang="en-US" smtClean="0"/>
              <a:t>14</a:t>
            </a:fld>
            <a:endParaRPr lang="en-US"/>
          </a:p>
        </p:txBody>
      </p:sp>
    </p:spTree>
    <p:extLst>
      <p:ext uri="{BB962C8B-B14F-4D97-AF65-F5344CB8AC3E}">
        <p14:creationId xmlns:p14="http://schemas.microsoft.com/office/powerpoint/2010/main" val="25311231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1603A-A81C-9145-B4FC-0A590770C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913A5E-EF6A-A470-8F99-230FBD816841}"/>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Installing the PWA </a:t>
            </a:r>
          </a:p>
        </p:txBody>
      </p:sp>
      <p:sp>
        <p:nvSpPr>
          <p:cNvPr id="3" name="Content Placeholder 2">
            <a:extLst>
              <a:ext uri="{FF2B5EF4-FFF2-40B4-BE49-F238E27FC236}">
                <a16:creationId xmlns:a16="http://schemas.microsoft.com/office/drawing/2014/main" id="{113D1FA8-6CF9-2E00-ED8C-EF711A6F9410}"/>
              </a:ext>
            </a:extLst>
          </p:cNvPr>
          <p:cNvSpPr>
            <a:spLocks noGrp="1"/>
          </p:cNvSpPr>
          <p:nvPr>
            <p:ph idx="1"/>
          </p:nvPr>
        </p:nvSpPr>
        <p:spPr>
          <a:xfrm>
            <a:off x="173179" y="1468005"/>
            <a:ext cx="5705453" cy="5148117"/>
          </a:xfrm>
        </p:spPr>
        <p:txBody>
          <a:bodyPr>
            <a:normAutofit fontScale="85000" lnSpcReduction="20000"/>
          </a:bodyPr>
          <a:lstStyle/>
          <a:p>
            <a:pPr marL="514350" lvl="0" indent="-514350">
              <a:buFont typeface="+mj-lt"/>
              <a:buAutoNum type="arabicPeriod"/>
            </a:pPr>
            <a:r>
              <a:rPr lang="en-US" dirty="0">
                <a:solidFill>
                  <a:schemeClr val="tx1"/>
                </a:solidFill>
              </a:rPr>
              <a:t>As the Chromebook administrator, log in to your ChromeOS management console </a:t>
            </a:r>
            <a:r>
              <a:rPr lang="en-US" dirty="0"/>
              <a:t>(</a:t>
            </a:r>
            <a:r>
              <a:rPr lang="en-US" dirty="0">
                <a:hlinkClick r:id="rId3"/>
              </a:rPr>
              <a:t>https://admin.google.com</a:t>
            </a:r>
            <a:r>
              <a:rPr lang="en-US" dirty="0"/>
              <a:t>)</a:t>
            </a:r>
            <a:r>
              <a:rPr lang="en-US" dirty="0">
                <a:solidFill>
                  <a:schemeClr val="tx1"/>
                </a:solidFill>
              </a:rPr>
              <a:t>.</a:t>
            </a:r>
          </a:p>
          <a:p>
            <a:pPr marL="514350" lvl="0" indent="-514350">
              <a:buFont typeface="+mj-lt"/>
              <a:buAutoNum type="arabicPeriod"/>
            </a:pPr>
            <a:r>
              <a:rPr lang="en-US" dirty="0">
                <a:solidFill>
                  <a:schemeClr val="tx1"/>
                </a:solidFill>
              </a:rPr>
              <a:t>Expand the </a:t>
            </a:r>
            <a:r>
              <a:rPr lang="en-US" b="1" dirty="0">
                <a:solidFill>
                  <a:schemeClr val="tx1"/>
                </a:solidFill>
              </a:rPr>
              <a:t>Devices</a:t>
            </a:r>
            <a:r>
              <a:rPr lang="en-US" dirty="0">
                <a:solidFill>
                  <a:schemeClr val="tx1"/>
                </a:solidFill>
              </a:rPr>
              <a:t> menu, and then select </a:t>
            </a:r>
            <a:r>
              <a:rPr lang="en-US" b="1" dirty="0">
                <a:solidFill>
                  <a:schemeClr val="tx1"/>
                </a:solidFill>
              </a:rPr>
              <a:t>Chrome</a:t>
            </a:r>
            <a:r>
              <a:rPr lang="en-US" dirty="0">
                <a:solidFill>
                  <a:schemeClr val="tx1"/>
                </a:solidFill>
              </a:rPr>
              <a:t>.</a:t>
            </a:r>
          </a:p>
          <a:p>
            <a:pPr marL="514350" indent="-514350">
              <a:buFont typeface="+mj-lt"/>
              <a:buAutoNum type="arabicPeriod"/>
            </a:pPr>
            <a:r>
              <a:rPr lang="en-US" dirty="0">
                <a:solidFill>
                  <a:schemeClr val="tx1"/>
                </a:solidFill>
              </a:rPr>
              <a:t>Select </a:t>
            </a:r>
            <a:r>
              <a:rPr lang="en-US" b="1" dirty="0">
                <a:solidFill>
                  <a:schemeClr val="tx1"/>
                </a:solidFill>
              </a:rPr>
              <a:t>Apps &amp; Extensions</a:t>
            </a:r>
            <a:r>
              <a:rPr lang="en-US" dirty="0">
                <a:solidFill>
                  <a:schemeClr val="tx1"/>
                </a:solidFill>
              </a:rPr>
              <a:t> and then </a:t>
            </a:r>
            <a:r>
              <a:rPr lang="en-US" b="1" dirty="0">
                <a:solidFill>
                  <a:schemeClr val="tx1"/>
                </a:solidFill>
              </a:rPr>
              <a:t>Kiosks</a:t>
            </a:r>
            <a:r>
              <a:rPr lang="en-US" dirty="0">
                <a:solidFill>
                  <a:schemeClr val="tx1"/>
                </a:solidFill>
              </a:rPr>
              <a:t> and select the </a:t>
            </a:r>
            <a:r>
              <a:rPr lang="en-US" b="1" dirty="0">
                <a:solidFill>
                  <a:schemeClr val="tx1"/>
                </a:solidFill>
              </a:rPr>
              <a:t>organizational unit </a:t>
            </a:r>
            <a:r>
              <a:rPr lang="en-US" dirty="0">
                <a:solidFill>
                  <a:schemeClr val="tx1"/>
                </a:solidFill>
              </a:rPr>
              <a:t>for which you want to install the MCAS Web App and Extension for ChromeOS.</a:t>
            </a:r>
          </a:p>
          <a:p>
            <a:pPr marL="0" indent="0">
              <a:buNone/>
            </a:pPr>
            <a:r>
              <a:rPr lang="en-US" sz="2600" b="1" dirty="0">
                <a:solidFill>
                  <a:srgbClr val="FF0000"/>
                </a:solidFill>
              </a:rPr>
              <a:t>Note</a:t>
            </a:r>
            <a:r>
              <a:rPr lang="en-US" sz="2600" dirty="0">
                <a:solidFill>
                  <a:srgbClr val="FF0000"/>
                </a:solidFill>
              </a:rPr>
              <a:t>: </a:t>
            </a:r>
            <a:r>
              <a:rPr lang="en-US" sz="2600" dirty="0">
                <a:solidFill>
                  <a:schemeClr val="tx1"/>
                </a:solidFill>
              </a:rPr>
              <a:t>Ensure that child organizational units (OU) inherit the app and policy settings from the parent OU. If inheritance is disabled, the kiosk app will not appear on devices in those child OUs and the policy settings and app must be installed locally in the desired child OU.</a:t>
            </a:r>
          </a:p>
          <a:p>
            <a:pPr marL="514350" indent="-514350">
              <a:buFont typeface="+mj-lt"/>
              <a:buAutoNum type="arabicPeriod"/>
            </a:pPr>
            <a:endParaRPr lang="en-US" sz="2400" dirty="0">
              <a:solidFill>
                <a:schemeClr val="tx1"/>
              </a:solidFill>
            </a:endParaRPr>
          </a:p>
          <a:p>
            <a:pPr marL="514350" lvl="0" indent="-514350">
              <a:buFont typeface="+mj-lt"/>
              <a:buAutoNum type="arabicPeriod"/>
            </a:pPr>
            <a:endParaRPr lang="en-US" sz="2400" dirty="0">
              <a:solidFill>
                <a:schemeClr val="tx1"/>
              </a:solidFill>
            </a:endParaRPr>
          </a:p>
        </p:txBody>
      </p:sp>
      <p:pic>
        <p:nvPicPr>
          <p:cNvPr id="7" name="Picture 6">
            <a:extLst>
              <a:ext uri="{FF2B5EF4-FFF2-40B4-BE49-F238E27FC236}">
                <a16:creationId xmlns:a16="http://schemas.microsoft.com/office/drawing/2014/main" id="{975842AE-302E-1BA7-07CB-2C4BFD6092CD}"/>
              </a:ext>
            </a:extLst>
          </p:cNvPr>
          <p:cNvPicPr>
            <a:picLocks noChangeAspect="1"/>
          </p:cNvPicPr>
          <p:nvPr/>
        </p:nvPicPr>
        <p:blipFill>
          <a:blip r:embed="rId4"/>
          <a:stretch>
            <a:fillRect/>
          </a:stretch>
        </p:blipFill>
        <p:spPr>
          <a:xfrm>
            <a:off x="8586226" y="493298"/>
            <a:ext cx="2819794" cy="2353003"/>
          </a:xfrm>
          <a:prstGeom prst="rect">
            <a:avLst/>
          </a:prstGeom>
        </p:spPr>
      </p:pic>
      <p:sp>
        <p:nvSpPr>
          <p:cNvPr id="4" name="Slide Number Placeholder 3">
            <a:extLst>
              <a:ext uri="{FF2B5EF4-FFF2-40B4-BE49-F238E27FC236}">
                <a16:creationId xmlns:a16="http://schemas.microsoft.com/office/drawing/2014/main" id="{3479883F-E811-2AB6-C06F-B9A93A0B6D09}"/>
              </a:ext>
            </a:extLst>
          </p:cNvPr>
          <p:cNvSpPr>
            <a:spLocks noGrp="1"/>
          </p:cNvSpPr>
          <p:nvPr>
            <p:ph type="sldNum" sz="quarter" idx="12"/>
          </p:nvPr>
        </p:nvSpPr>
        <p:spPr/>
        <p:txBody>
          <a:bodyPr/>
          <a:lstStyle/>
          <a:p>
            <a:fld id="{68A8D22E-6BC5-9E47-900C-2BB94685D9F5}" type="slidenum">
              <a:rPr lang="en-US" smtClean="0"/>
              <a:t>15</a:t>
            </a:fld>
            <a:endParaRPr lang="en-US"/>
          </a:p>
        </p:txBody>
      </p:sp>
      <p:pic>
        <p:nvPicPr>
          <p:cNvPr id="8" name="Picture 7">
            <a:extLst>
              <a:ext uri="{FF2B5EF4-FFF2-40B4-BE49-F238E27FC236}">
                <a16:creationId xmlns:a16="http://schemas.microsoft.com/office/drawing/2014/main" id="{CAD84B61-B9F2-C292-893B-66D81AF6CC0B}"/>
              </a:ext>
            </a:extLst>
          </p:cNvPr>
          <p:cNvPicPr>
            <a:picLocks noChangeAspect="1"/>
          </p:cNvPicPr>
          <p:nvPr/>
        </p:nvPicPr>
        <p:blipFill>
          <a:blip r:embed="rId5"/>
          <a:stretch>
            <a:fillRect/>
          </a:stretch>
        </p:blipFill>
        <p:spPr>
          <a:xfrm>
            <a:off x="5876794" y="3151008"/>
            <a:ext cx="6231699" cy="3217767"/>
          </a:xfrm>
          <a:prstGeom prst="rect">
            <a:avLst/>
          </a:prstGeom>
        </p:spPr>
      </p:pic>
      <p:pic>
        <p:nvPicPr>
          <p:cNvPr id="5" name="Picture 35557470">
            <a:extLst>
              <a:ext uri="{FF2B5EF4-FFF2-40B4-BE49-F238E27FC236}">
                <a16:creationId xmlns:a16="http://schemas.microsoft.com/office/drawing/2014/main" id="{FF1D3203-D5C7-C4AA-31F3-C6A462F8F081}"/>
              </a:ext>
              <a:ext uri="{C183D7F6-B498-43B3-948B-1728B52AA6E4}">
                <adec:decorative xmlns:adec="http://schemas.microsoft.com/office/drawing/2017/decorative" val="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261" y="4637653"/>
            <a:ext cx="255587" cy="24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7272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E03E1E-0337-1F8C-734C-3F3E58ABE123}"/>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E5A68774-723A-7223-31FD-D5ACCFA42D0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84565" y="2414181"/>
            <a:ext cx="3607435" cy="4135120"/>
          </a:xfrm>
          <a:prstGeom prst="rect">
            <a:avLst/>
          </a:prstGeom>
        </p:spPr>
      </p:pic>
      <p:sp>
        <p:nvSpPr>
          <p:cNvPr id="2" name="Title 1">
            <a:extLst>
              <a:ext uri="{FF2B5EF4-FFF2-40B4-BE49-F238E27FC236}">
                <a16:creationId xmlns:a16="http://schemas.microsoft.com/office/drawing/2014/main" id="{3B59AEF3-11A3-B084-5E91-4176C0217F73}"/>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Installing the PWA (cont’d)</a:t>
            </a:r>
          </a:p>
        </p:txBody>
      </p:sp>
      <p:sp>
        <p:nvSpPr>
          <p:cNvPr id="3" name="Content Placeholder 2">
            <a:extLst>
              <a:ext uri="{FF2B5EF4-FFF2-40B4-BE49-F238E27FC236}">
                <a16:creationId xmlns:a16="http://schemas.microsoft.com/office/drawing/2014/main" id="{32430EB2-DB64-24B9-4F3D-37A6D8BCCBE4}"/>
              </a:ext>
            </a:extLst>
          </p:cNvPr>
          <p:cNvSpPr>
            <a:spLocks noGrp="1"/>
          </p:cNvSpPr>
          <p:nvPr>
            <p:ph idx="1"/>
          </p:nvPr>
        </p:nvSpPr>
        <p:spPr>
          <a:xfrm>
            <a:off x="173179" y="1591254"/>
            <a:ext cx="5240210" cy="4414692"/>
          </a:xfrm>
        </p:spPr>
        <p:txBody>
          <a:bodyPr>
            <a:normAutofit/>
          </a:bodyPr>
          <a:lstStyle/>
          <a:p>
            <a:pPr marL="514350" lvl="0" indent="-514350">
              <a:buFont typeface="+mj-lt"/>
              <a:buAutoNum type="arabicPeriod" startAt="4"/>
            </a:pPr>
            <a:r>
              <a:rPr lang="en-US" dirty="0">
                <a:solidFill>
                  <a:schemeClr val="tx1"/>
                </a:solidFill>
              </a:rPr>
              <a:t>Expand the </a:t>
            </a:r>
            <a:r>
              <a:rPr lang="en-US" b="1" dirty="0">
                <a:solidFill>
                  <a:schemeClr val="tx1"/>
                </a:solidFill>
              </a:rPr>
              <a:t>yellow + button</a:t>
            </a:r>
            <a:r>
              <a:rPr lang="en-US" dirty="0">
                <a:solidFill>
                  <a:schemeClr val="tx1"/>
                </a:solidFill>
              </a:rPr>
              <a:t> in the bottom-right corner and select </a:t>
            </a:r>
            <a:r>
              <a:rPr lang="en-US" b="1" dirty="0">
                <a:solidFill>
                  <a:schemeClr val="tx1"/>
                </a:solidFill>
              </a:rPr>
              <a:t>Add by URL</a:t>
            </a:r>
            <a:r>
              <a:rPr lang="en-US" dirty="0">
                <a:solidFill>
                  <a:schemeClr val="tx1"/>
                </a:solidFill>
              </a:rPr>
              <a:t>.</a:t>
            </a:r>
          </a:p>
          <a:p>
            <a:pPr marL="514350" indent="-514350">
              <a:buFont typeface="+mj-lt"/>
              <a:buAutoNum type="arabicPeriod" startAt="4"/>
            </a:pPr>
            <a:r>
              <a:rPr lang="en-US" dirty="0">
                <a:solidFill>
                  <a:schemeClr val="tx1"/>
                </a:solidFill>
              </a:rPr>
              <a:t>Enter</a:t>
            </a:r>
            <a:r>
              <a:rPr lang="en-US" dirty="0"/>
              <a:t> </a:t>
            </a:r>
            <a:r>
              <a:rPr lang="en-US" sz="1800" dirty="0">
                <a:latin typeface="Courier New" panose="02070309020205020404" pitchFamily="49" charset="0"/>
                <a:cs typeface="Courier New" panose="02070309020205020404" pitchFamily="49" charset="0"/>
                <a:hlinkClick r:id="rId4"/>
              </a:rPr>
              <a:t>https://mcas.cognia.org/student</a:t>
            </a:r>
            <a:r>
              <a:rPr lang="en-US" sz="1800" dirty="0">
                <a:latin typeface="Courier New" panose="02070309020205020404" pitchFamily="49" charset="0"/>
                <a:cs typeface="Courier New" panose="02070309020205020404" pitchFamily="49" charset="0"/>
              </a:rPr>
              <a:t> </a:t>
            </a:r>
            <a:r>
              <a:rPr lang="en-US" dirty="0">
                <a:solidFill>
                  <a:schemeClr val="tx1"/>
                </a:solidFill>
              </a:rPr>
              <a:t>and select </a:t>
            </a:r>
            <a:r>
              <a:rPr lang="en-US" b="1" dirty="0">
                <a:solidFill>
                  <a:schemeClr val="tx1"/>
                </a:solidFill>
              </a:rPr>
              <a:t>Save. </a:t>
            </a:r>
          </a:p>
          <a:p>
            <a:pPr marL="514350" indent="-514350">
              <a:buFont typeface="+mj-lt"/>
              <a:buAutoNum type="arabicPeriod" startAt="4"/>
            </a:pPr>
            <a:r>
              <a:rPr lang="en-US" dirty="0">
                <a:solidFill>
                  <a:schemeClr val="tx1"/>
                </a:solidFill>
              </a:rPr>
              <a:t>Google will then prompt you to allow permissions to this app. Select </a:t>
            </a:r>
            <a:r>
              <a:rPr lang="en-US" b="1" dirty="0">
                <a:solidFill>
                  <a:schemeClr val="tx1"/>
                </a:solidFill>
              </a:rPr>
              <a:t>Agree</a:t>
            </a:r>
            <a:r>
              <a:rPr lang="en-US" dirty="0">
                <a:solidFill>
                  <a:schemeClr val="tx1"/>
                </a:solidFill>
              </a:rPr>
              <a:t>.</a:t>
            </a:r>
          </a:p>
          <a:p>
            <a:pPr lvl="0"/>
            <a:endParaRPr lang="en-US" dirty="0"/>
          </a:p>
          <a:p>
            <a:pPr marL="514350" lvl="0" indent="-514350">
              <a:buFont typeface="+mj-lt"/>
              <a:buAutoNum type="arabicPeriod"/>
            </a:pPr>
            <a:endParaRPr lang="en-US" sz="2400" dirty="0">
              <a:solidFill>
                <a:schemeClr val="tx1"/>
              </a:solidFill>
            </a:endParaRPr>
          </a:p>
        </p:txBody>
      </p:sp>
      <p:pic>
        <p:nvPicPr>
          <p:cNvPr id="8" name="Picture 7">
            <a:extLst>
              <a:ext uri="{FF2B5EF4-FFF2-40B4-BE49-F238E27FC236}">
                <a16:creationId xmlns:a16="http://schemas.microsoft.com/office/drawing/2014/main" id="{0E430890-A16C-6C4F-1032-9A6B4D79FC4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98882" y="1370361"/>
            <a:ext cx="1935480" cy="2476500"/>
          </a:xfrm>
          <a:prstGeom prst="rect">
            <a:avLst/>
          </a:prstGeom>
        </p:spPr>
      </p:pic>
      <p:pic>
        <p:nvPicPr>
          <p:cNvPr id="9" name="Picture 8">
            <a:extLst>
              <a:ext uri="{FF2B5EF4-FFF2-40B4-BE49-F238E27FC236}">
                <a16:creationId xmlns:a16="http://schemas.microsoft.com/office/drawing/2014/main" id="{AAF26F90-5826-8433-7748-D140870F325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7531332" y="1115641"/>
            <a:ext cx="4572000" cy="2514600"/>
          </a:xfrm>
          <a:prstGeom prst="rect">
            <a:avLst/>
          </a:prstGeom>
        </p:spPr>
      </p:pic>
      <p:sp>
        <p:nvSpPr>
          <p:cNvPr id="4" name="Slide Number Placeholder 3">
            <a:extLst>
              <a:ext uri="{FF2B5EF4-FFF2-40B4-BE49-F238E27FC236}">
                <a16:creationId xmlns:a16="http://schemas.microsoft.com/office/drawing/2014/main" id="{C56CD629-3126-5012-34DC-4A155FE0745F}"/>
              </a:ext>
            </a:extLst>
          </p:cNvPr>
          <p:cNvSpPr>
            <a:spLocks noGrp="1"/>
          </p:cNvSpPr>
          <p:nvPr>
            <p:ph type="sldNum" sz="quarter" idx="12"/>
          </p:nvPr>
        </p:nvSpPr>
        <p:spPr/>
        <p:txBody>
          <a:bodyPr/>
          <a:lstStyle/>
          <a:p>
            <a:fld id="{68A8D22E-6BC5-9E47-900C-2BB94685D9F5}" type="slidenum">
              <a:rPr lang="en-US" smtClean="0"/>
              <a:t>16</a:t>
            </a:fld>
            <a:endParaRPr lang="en-US"/>
          </a:p>
        </p:txBody>
      </p:sp>
      <p:sp>
        <p:nvSpPr>
          <p:cNvPr id="5" name="Rectangle 4">
            <a:extLst>
              <a:ext uri="{FF2B5EF4-FFF2-40B4-BE49-F238E27FC236}">
                <a16:creationId xmlns:a16="http://schemas.microsoft.com/office/drawing/2014/main" id="{EDDC1F57-E2AE-E9FB-8AC9-9A84965B98E6}"/>
              </a:ext>
            </a:extLst>
          </p:cNvPr>
          <p:cNvSpPr/>
          <p:nvPr/>
        </p:nvSpPr>
        <p:spPr>
          <a:xfrm>
            <a:off x="7595340" y="2178511"/>
            <a:ext cx="2592371" cy="47134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06EC8B4-37A9-10EF-834E-E59CA927FE58}"/>
              </a:ext>
            </a:extLst>
          </p:cNvPr>
          <p:cNvSpPr/>
          <p:nvPr/>
        </p:nvSpPr>
        <p:spPr>
          <a:xfrm>
            <a:off x="6563592" y="3160643"/>
            <a:ext cx="635545" cy="536713"/>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49390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0AE3A-DB78-9752-C490-617B483E28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360451-9BAE-3719-7703-74FEE33AB957}"/>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Installing the PWA (cont’d)</a:t>
            </a:r>
          </a:p>
        </p:txBody>
      </p:sp>
      <p:sp>
        <p:nvSpPr>
          <p:cNvPr id="3" name="Content Placeholder 2">
            <a:extLst>
              <a:ext uri="{FF2B5EF4-FFF2-40B4-BE49-F238E27FC236}">
                <a16:creationId xmlns:a16="http://schemas.microsoft.com/office/drawing/2014/main" id="{A8F0EC91-DAD6-1EA9-178E-C519F7C1FC59}"/>
              </a:ext>
            </a:extLst>
          </p:cNvPr>
          <p:cNvSpPr>
            <a:spLocks noGrp="1"/>
          </p:cNvSpPr>
          <p:nvPr>
            <p:ph idx="1"/>
          </p:nvPr>
        </p:nvSpPr>
        <p:spPr>
          <a:xfrm>
            <a:off x="173179" y="1591253"/>
            <a:ext cx="4983480" cy="5060755"/>
          </a:xfrm>
        </p:spPr>
        <p:txBody>
          <a:bodyPr>
            <a:normAutofit fontScale="85000" lnSpcReduction="20000"/>
          </a:bodyPr>
          <a:lstStyle/>
          <a:p>
            <a:pPr marL="514350" lvl="0" indent="-514350">
              <a:buFont typeface="+mj-lt"/>
              <a:buAutoNum type="arabicPeriod" startAt="7"/>
            </a:pPr>
            <a:r>
              <a:rPr lang="en-US">
                <a:solidFill>
                  <a:schemeClr val="tx1"/>
                </a:solidFill>
              </a:rPr>
              <a:t>Check that the new MCAS web app for ChromeOS appears in the app list. </a:t>
            </a:r>
          </a:p>
          <a:p>
            <a:pPr marL="514350" indent="-514350">
              <a:buFont typeface="+mj-lt"/>
              <a:buAutoNum type="arabicPeriod" startAt="7"/>
            </a:pPr>
            <a:r>
              <a:rPr lang="en-US">
                <a:solidFill>
                  <a:schemeClr val="tx1"/>
                </a:solidFill>
              </a:rPr>
              <a:t>Select the MCAS app and scroll down the right-side bar to </a:t>
            </a:r>
            <a:r>
              <a:rPr lang="en-US" b="1">
                <a:solidFill>
                  <a:schemeClr val="tx1"/>
                </a:solidFill>
              </a:rPr>
              <a:t>Additional URL origins </a:t>
            </a:r>
            <a:r>
              <a:rPr lang="en-US">
                <a:solidFill>
                  <a:schemeClr val="tx1"/>
                </a:solidFill>
              </a:rPr>
              <a:t>field to add the following URL, exactly as shown: </a:t>
            </a:r>
          </a:p>
          <a:p>
            <a:pPr marL="514350" indent="-514350">
              <a:buFont typeface="+mj-lt"/>
              <a:buAutoNum type="arabicPeriod" startAt="7"/>
            </a:pPr>
            <a:endParaRPr lang="en-US">
              <a:solidFill>
                <a:schemeClr val="tx1"/>
              </a:solidFill>
            </a:endParaRPr>
          </a:p>
          <a:p>
            <a:pPr marL="514350" indent="-514350">
              <a:buFont typeface="+mj-lt"/>
              <a:buAutoNum type="arabicPeriod" startAt="7"/>
            </a:pPr>
            <a:endParaRPr lang="en-US">
              <a:solidFill>
                <a:schemeClr val="tx1"/>
              </a:solidFill>
            </a:endParaRPr>
          </a:p>
          <a:p>
            <a:pPr marL="514350" indent="-514350">
              <a:buFont typeface="+mj-lt"/>
              <a:buAutoNum type="arabicPeriod" startAt="7"/>
            </a:pPr>
            <a:r>
              <a:rPr lang="en-US">
                <a:solidFill>
                  <a:schemeClr val="tx1"/>
                </a:solidFill>
              </a:rPr>
              <a:t>Scroll down farther on the right-side bar to the </a:t>
            </a:r>
            <a:r>
              <a:rPr lang="en-US" b="1">
                <a:solidFill>
                  <a:schemeClr val="tx1"/>
                </a:solidFill>
              </a:rPr>
              <a:t>Extension </a:t>
            </a:r>
            <a:r>
              <a:rPr lang="en-US">
                <a:solidFill>
                  <a:schemeClr val="tx1"/>
                </a:solidFill>
              </a:rPr>
              <a:t>section. Click </a:t>
            </a:r>
            <a:r>
              <a:rPr lang="en-US" b="1">
                <a:solidFill>
                  <a:schemeClr val="tx1"/>
                </a:solidFill>
              </a:rPr>
              <a:t>ADD EXTENSION</a:t>
            </a:r>
            <a:r>
              <a:rPr lang="en-US">
                <a:solidFill>
                  <a:schemeClr val="tx1"/>
                </a:solidFill>
              </a:rPr>
              <a:t> and from the pop-up list select </a:t>
            </a:r>
            <a:r>
              <a:rPr lang="en-US" b="1">
                <a:solidFill>
                  <a:schemeClr val="tx1"/>
                </a:solidFill>
              </a:rPr>
              <a:t>Add from Chrome Web Store</a:t>
            </a:r>
            <a:r>
              <a:rPr lang="en-US">
                <a:solidFill>
                  <a:schemeClr val="tx1"/>
                </a:solidFill>
              </a:rPr>
              <a:t>.</a:t>
            </a:r>
          </a:p>
          <a:p>
            <a:endParaRPr lang="en-US"/>
          </a:p>
          <a:p>
            <a:pPr lvl="0"/>
            <a:endParaRPr lang="en-US"/>
          </a:p>
          <a:p>
            <a:pPr marL="514350" lvl="0" indent="-514350">
              <a:buFont typeface="+mj-lt"/>
              <a:buAutoNum type="arabicPeriod"/>
            </a:pPr>
            <a:endParaRPr lang="en-US" sz="2400">
              <a:solidFill>
                <a:schemeClr val="tx1"/>
              </a:solidFill>
            </a:endParaRPr>
          </a:p>
        </p:txBody>
      </p:sp>
      <p:pic>
        <p:nvPicPr>
          <p:cNvPr id="4" name="Picture 3">
            <a:extLst>
              <a:ext uri="{FF2B5EF4-FFF2-40B4-BE49-F238E27FC236}">
                <a16:creationId xmlns:a16="http://schemas.microsoft.com/office/drawing/2014/main" id="{C5ECA265-500D-546C-FEBF-F4BF7D1D78E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6659" y="1400694"/>
            <a:ext cx="5532120" cy="1447800"/>
          </a:xfrm>
          <a:prstGeom prst="rect">
            <a:avLst/>
          </a:prstGeom>
        </p:spPr>
      </p:pic>
      <p:pic>
        <p:nvPicPr>
          <p:cNvPr id="5" name="Picture 4">
            <a:extLst>
              <a:ext uri="{FF2B5EF4-FFF2-40B4-BE49-F238E27FC236}">
                <a16:creationId xmlns:a16="http://schemas.microsoft.com/office/drawing/2014/main" id="{DA62EDC4-F93F-821D-FCD2-9E9DB3F7002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12230" y="2945317"/>
            <a:ext cx="3002280" cy="1996440"/>
          </a:xfrm>
          <a:prstGeom prst="rect">
            <a:avLst/>
          </a:prstGeom>
        </p:spPr>
      </p:pic>
      <p:pic>
        <p:nvPicPr>
          <p:cNvPr id="6" name="Picture 5">
            <a:extLst>
              <a:ext uri="{FF2B5EF4-FFF2-40B4-BE49-F238E27FC236}">
                <a16:creationId xmlns:a16="http://schemas.microsoft.com/office/drawing/2014/main" id="{E913050D-E3D9-F0AE-70C6-4E44FAD9A23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586978" y="4780026"/>
            <a:ext cx="3101340" cy="1668780"/>
          </a:xfrm>
          <a:prstGeom prst="rect">
            <a:avLst/>
          </a:prstGeom>
        </p:spPr>
      </p:pic>
      <p:sp>
        <p:nvSpPr>
          <p:cNvPr id="7" name="Slide Number Placeholder 6">
            <a:extLst>
              <a:ext uri="{FF2B5EF4-FFF2-40B4-BE49-F238E27FC236}">
                <a16:creationId xmlns:a16="http://schemas.microsoft.com/office/drawing/2014/main" id="{B40D8DD2-EF36-B71F-01A4-5ED9F3C7F099}"/>
              </a:ext>
            </a:extLst>
          </p:cNvPr>
          <p:cNvSpPr>
            <a:spLocks noGrp="1"/>
          </p:cNvSpPr>
          <p:nvPr>
            <p:ph type="sldNum" sz="quarter" idx="12"/>
          </p:nvPr>
        </p:nvSpPr>
        <p:spPr/>
        <p:txBody>
          <a:bodyPr/>
          <a:lstStyle/>
          <a:p>
            <a:fld id="{68A8D22E-6BC5-9E47-900C-2BB94685D9F5}" type="slidenum">
              <a:rPr lang="en-US" smtClean="0"/>
              <a:t>17</a:t>
            </a:fld>
            <a:endParaRPr lang="en-US"/>
          </a:p>
        </p:txBody>
      </p:sp>
      <p:sp>
        <p:nvSpPr>
          <p:cNvPr id="8" name="TextBox 7">
            <a:extLst>
              <a:ext uri="{FF2B5EF4-FFF2-40B4-BE49-F238E27FC236}">
                <a16:creationId xmlns:a16="http://schemas.microsoft.com/office/drawing/2014/main" id="{19B82793-1B03-37A7-5E9C-0A61536A00C7}"/>
              </a:ext>
            </a:extLst>
          </p:cNvPr>
          <p:cNvSpPr txBox="1"/>
          <p:nvPr/>
        </p:nvSpPr>
        <p:spPr>
          <a:xfrm>
            <a:off x="773723" y="3873199"/>
            <a:ext cx="5724644" cy="677108"/>
          </a:xfrm>
          <a:prstGeom prst="rect">
            <a:avLst/>
          </a:prstGeom>
          <a:noFill/>
        </p:spPr>
        <p:txBody>
          <a:bodyPr wrap="none" rtlCol="0">
            <a:spAutoFit/>
          </a:bodyPr>
          <a:lstStyle/>
          <a:p>
            <a:r>
              <a:rPr lang="en-US" sz="2000">
                <a:latin typeface="Courier New" panose="02070309020205020404" pitchFamily="49" charset="0"/>
                <a:cs typeface="Courier New" panose="02070309020205020404" pitchFamily="49" charset="0"/>
                <a:hlinkClick r:id="rId6"/>
              </a:rPr>
              <a:t>https://mcas-practicetest.cognia.org</a:t>
            </a:r>
            <a:endParaRPr lang="en-US" sz="2000">
              <a:latin typeface="Courier New" panose="02070309020205020404" pitchFamily="49" charset="0"/>
              <a:cs typeface="Courier New" panose="02070309020205020404" pitchFamily="49" charset="0"/>
            </a:endParaRPr>
          </a:p>
          <a:p>
            <a:endParaRPr lang="en-US"/>
          </a:p>
        </p:txBody>
      </p:sp>
    </p:spTree>
    <p:extLst>
      <p:ext uri="{BB962C8B-B14F-4D97-AF65-F5344CB8AC3E}">
        <p14:creationId xmlns:p14="http://schemas.microsoft.com/office/powerpoint/2010/main" val="2551621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FA671-CA62-0C5A-10F6-907793F7FC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33CB99-365F-0925-E0BA-519BCDF33186}"/>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Installing the PWA (cont’d)</a:t>
            </a:r>
          </a:p>
        </p:txBody>
      </p:sp>
      <p:sp>
        <p:nvSpPr>
          <p:cNvPr id="3" name="Content Placeholder 2">
            <a:extLst>
              <a:ext uri="{FF2B5EF4-FFF2-40B4-BE49-F238E27FC236}">
                <a16:creationId xmlns:a16="http://schemas.microsoft.com/office/drawing/2014/main" id="{09BEB5EB-6764-DA48-427B-92C5FC2288A1}"/>
              </a:ext>
            </a:extLst>
          </p:cNvPr>
          <p:cNvSpPr>
            <a:spLocks noGrp="1"/>
          </p:cNvSpPr>
          <p:nvPr>
            <p:ph idx="1"/>
          </p:nvPr>
        </p:nvSpPr>
        <p:spPr>
          <a:xfrm>
            <a:off x="173179" y="1591254"/>
            <a:ext cx="5404661" cy="4800402"/>
          </a:xfrm>
        </p:spPr>
        <p:txBody>
          <a:bodyPr>
            <a:normAutofit/>
          </a:bodyPr>
          <a:lstStyle/>
          <a:p>
            <a:pPr marL="514350" lvl="0" indent="-514350">
              <a:buFont typeface="+mj-lt"/>
              <a:buAutoNum type="arabicPeriod" startAt="10"/>
            </a:pPr>
            <a:r>
              <a:rPr lang="en-US" dirty="0">
                <a:solidFill>
                  <a:schemeClr val="tx1"/>
                </a:solidFill>
              </a:rPr>
              <a:t>In the Chrome Web Store, type or copy/paste the </a:t>
            </a:r>
            <a:r>
              <a:rPr lang="en-US" dirty="0" err="1">
                <a:solidFill>
                  <a:schemeClr val="tx1"/>
                </a:solidFill>
              </a:rPr>
              <a:t>iTester</a:t>
            </a:r>
            <a:r>
              <a:rPr lang="en-US" dirty="0">
                <a:solidFill>
                  <a:schemeClr val="tx1"/>
                </a:solidFill>
              </a:rPr>
              <a:t> ChromeOS Carrier extension ID is entered exactly as it is shown below, with no additional spaces, in the </a:t>
            </a:r>
            <a:r>
              <a:rPr lang="en-US" b="1" dirty="0">
                <a:solidFill>
                  <a:schemeClr val="tx1"/>
                </a:solidFill>
              </a:rPr>
              <a:t>Search by ID</a:t>
            </a:r>
            <a:r>
              <a:rPr lang="en-US" dirty="0">
                <a:solidFill>
                  <a:schemeClr val="tx1"/>
                </a:solidFill>
              </a:rPr>
              <a:t> text box and then select the </a:t>
            </a:r>
            <a:r>
              <a:rPr lang="en-US" b="1" dirty="0">
                <a:solidFill>
                  <a:schemeClr val="tx1"/>
                </a:solidFill>
              </a:rPr>
              <a:t>Select </a:t>
            </a:r>
            <a:r>
              <a:rPr lang="en-US" dirty="0">
                <a:solidFill>
                  <a:schemeClr val="tx1"/>
                </a:solidFill>
              </a:rPr>
              <a:t>button to add the extension.</a:t>
            </a:r>
            <a:br>
              <a:rPr lang="en-US" dirty="0">
                <a:solidFill>
                  <a:schemeClr val="tx1"/>
                </a:solidFill>
              </a:rPr>
            </a:br>
            <a:endParaRPr lang="en-US" sz="2400" dirty="0">
              <a:solidFill>
                <a:schemeClr val="tx1"/>
              </a:solidFill>
            </a:endParaRPr>
          </a:p>
          <a:p>
            <a:endParaRPr lang="en-US" dirty="0"/>
          </a:p>
          <a:p>
            <a:pPr lvl="0"/>
            <a:endParaRPr lang="en-US" dirty="0"/>
          </a:p>
          <a:p>
            <a:pPr marL="514350" lvl="0" indent="-514350">
              <a:buFont typeface="+mj-lt"/>
              <a:buAutoNum type="arabicPeriod"/>
            </a:pPr>
            <a:endParaRPr lang="en-US" sz="2400" dirty="0">
              <a:solidFill>
                <a:schemeClr val="tx1"/>
              </a:solidFill>
            </a:endParaRPr>
          </a:p>
        </p:txBody>
      </p:sp>
      <p:sp>
        <p:nvSpPr>
          <p:cNvPr id="4" name="Slide Number Placeholder 3">
            <a:extLst>
              <a:ext uri="{FF2B5EF4-FFF2-40B4-BE49-F238E27FC236}">
                <a16:creationId xmlns:a16="http://schemas.microsoft.com/office/drawing/2014/main" id="{F3386498-E1B7-228D-539A-D7C8E954C19C}"/>
              </a:ext>
            </a:extLst>
          </p:cNvPr>
          <p:cNvSpPr>
            <a:spLocks noGrp="1"/>
          </p:cNvSpPr>
          <p:nvPr>
            <p:ph type="sldNum" sz="quarter" idx="12"/>
          </p:nvPr>
        </p:nvSpPr>
        <p:spPr/>
        <p:txBody>
          <a:bodyPr/>
          <a:lstStyle/>
          <a:p>
            <a:fld id="{68A8D22E-6BC5-9E47-900C-2BB94685D9F5}" type="slidenum">
              <a:rPr lang="en-US" smtClean="0"/>
              <a:t>18</a:t>
            </a:fld>
            <a:endParaRPr lang="en-US"/>
          </a:p>
        </p:txBody>
      </p:sp>
      <p:sp>
        <p:nvSpPr>
          <p:cNvPr id="5" name="TextBox 4">
            <a:extLst>
              <a:ext uri="{FF2B5EF4-FFF2-40B4-BE49-F238E27FC236}">
                <a16:creationId xmlns:a16="http://schemas.microsoft.com/office/drawing/2014/main" id="{C6E2E8B9-3914-034C-8504-58BC0E450D6F}"/>
              </a:ext>
            </a:extLst>
          </p:cNvPr>
          <p:cNvSpPr txBox="1"/>
          <p:nvPr/>
        </p:nvSpPr>
        <p:spPr>
          <a:xfrm>
            <a:off x="715618" y="5501433"/>
            <a:ext cx="6649278" cy="738664"/>
          </a:xfrm>
          <a:prstGeom prst="rect">
            <a:avLst/>
          </a:prstGeom>
          <a:noFill/>
        </p:spPr>
        <p:txBody>
          <a:bodyPr wrap="square" rtlCol="0">
            <a:spAutoFit/>
          </a:bodyPr>
          <a:lstStyle/>
          <a:p>
            <a:r>
              <a:rPr lang="en-US" sz="2400" b="1" err="1">
                <a:solidFill>
                  <a:schemeClr val="tx1"/>
                </a:solidFill>
                <a:latin typeface="Courier New" panose="02070309020205020404" pitchFamily="49" charset="0"/>
                <a:cs typeface="Courier New" panose="02070309020205020404" pitchFamily="49" charset="0"/>
              </a:rPr>
              <a:t>kjahnholdenligmihnnjkencnbfdbpdd</a:t>
            </a:r>
            <a:endParaRPr lang="en-US" sz="1400">
              <a:solidFill>
                <a:schemeClr val="tx1"/>
              </a:solidFill>
              <a:latin typeface="Courier New" panose="02070309020205020404" pitchFamily="49" charset="0"/>
              <a:cs typeface="Courier New" panose="02070309020205020404" pitchFamily="49" charset="0"/>
            </a:endParaRPr>
          </a:p>
          <a:p>
            <a:endParaRPr lang="en-US"/>
          </a:p>
        </p:txBody>
      </p:sp>
      <p:pic>
        <p:nvPicPr>
          <p:cNvPr id="8" name="Picture 7">
            <a:extLst>
              <a:ext uri="{FF2B5EF4-FFF2-40B4-BE49-F238E27FC236}">
                <a16:creationId xmlns:a16="http://schemas.microsoft.com/office/drawing/2014/main" id="{B5404A82-DE52-26BD-0AD9-CC2A02A1CF58}"/>
              </a:ext>
            </a:extLst>
          </p:cNvPr>
          <p:cNvPicPr>
            <a:picLocks noChangeAspect="1"/>
          </p:cNvPicPr>
          <p:nvPr/>
        </p:nvPicPr>
        <p:blipFill>
          <a:blip r:embed="rId3"/>
          <a:stretch>
            <a:fillRect/>
          </a:stretch>
        </p:blipFill>
        <p:spPr>
          <a:xfrm>
            <a:off x="5671810" y="1588979"/>
            <a:ext cx="6265885" cy="976509"/>
          </a:xfrm>
          <a:prstGeom prst="rect">
            <a:avLst/>
          </a:prstGeom>
        </p:spPr>
      </p:pic>
      <p:pic>
        <p:nvPicPr>
          <p:cNvPr id="9" name="Picture 8">
            <a:extLst>
              <a:ext uri="{FF2B5EF4-FFF2-40B4-BE49-F238E27FC236}">
                <a16:creationId xmlns:a16="http://schemas.microsoft.com/office/drawing/2014/main" id="{2E46F527-65AE-DA93-F38C-ABB45055C8CD}"/>
              </a:ext>
            </a:extLst>
          </p:cNvPr>
          <p:cNvPicPr>
            <a:picLocks noChangeAspect="1"/>
          </p:cNvPicPr>
          <p:nvPr/>
        </p:nvPicPr>
        <p:blipFill>
          <a:blip r:embed="rId4"/>
          <a:stretch>
            <a:fillRect/>
          </a:stretch>
        </p:blipFill>
        <p:spPr>
          <a:xfrm>
            <a:off x="6621113" y="2643381"/>
            <a:ext cx="5317170" cy="2855153"/>
          </a:xfrm>
          <a:prstGeom prst="rect">
            <a:avLst/>
          </a:prstGeom>
        </p:spPr>
      </p:pic>
    </p:spTree>
    <p:extLst>
      <p:ext uri="{BB962C8B-B14F-4D97-AF65-F5344CB8AC3E}">
        <p14:creationId xmlns:p14="http://schemas.microsoft.com/office/powerpoint/2010/main" val="774798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D9C44-8624-8605-4210-828D2214F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26DC5D-D5AB-86A4-6B3E-1D2A9CDD28DE}"/>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Installing the PWA (cont’d)</a:t>
            </a:r>
          </a:p>
        </p:txBody>
      </p:sp>
      <p:sp>
        <p:nvSpPr>
          <p:cNvPr id="3" name="Content Placeholder 2">
            <a:extLst>
              <a:ext uri="{FF2B5EF4-FFF2-40B4-BE49-F238E27FC236}">
                <a16:creationId xmlns:a16="http://schemas.microsoft.com/office/drawing/2014/main" id="{482C7D98-6B49-DD10-E2D8-DDD103D6E411}"/>
              </a:ext>
            </a:extLst>
          </p:cNvPr>
          <p:cNvSpPr>
            <a:spLocks noGrp="1"/>
          </p:cNvSpPr>
          <p:nvPr>
            <p:ph idx="1"/>
          </p:nvPr>
        </p:nvSpPr>
        <p:spPr>
          <a:xfrm>
            <a:off x="428766" y="1478400"/>
            <a:ext cx="5308843" cy="5379600"/>
          </a:xfrm>
        </p:spPr>
        <p:txBody>
          <a:bodyPr>
            <a:normAutofit fontScale="92500" lnSpcReduction="20000"/>
          </a:bodyPr>
          <a:lstStyle/>
          <a:p>
            <a:pPr marL="514350" indent="-514350">
              <a:buFont typeface="+mj-lt"/>
              <a:buAutoNum type="arabicPeriod" startAt="11"/>
            </a:pPr>
            <a:r>
              <a:rPr lang="en-US" sz="2700">
                <a:solidFill>
                  <a:schemeClr val="tx1"/>
                </a:solidFill>
              </a:rPr>
              <a:t>Once the extension has been added you need to enable </a:t>
            </a:r>
            <a:r>
              <a:rPr lang="en-US" sz="2700" b="1">
                <a:solidFill>
                  <a:schemeClr val="tx1"/>
                </a:solidFill>
              </a:rPr>
              <a:t>Allow enterprise challenge</a:t>
            </a:r>
            <a:r>
              <a:rPr lang="en-US" sz="2700">
                <a:solidFill>
                  <a:schemeClr val="tx1"/>
                </a:solidFill>
              </a:rPr>
              <a:t>. Under </a:t>
            </a:r>
            <a:r>
              <a:rPr lang="en-US" sz="2700" b="1">
                <a:solidFill>
                  <a:schemeClr val="tx1"/>
                </a:solidFill>
              </a:rPr>
              <a:t>Certificate management,</a:t>
            </a:r>
            <a:r>
              <a:rPr lang="en-US" sz="2700">
                <a:solidFill>
                  <a:schemeClr val="tx1"/>
                </a:solidFill>
              </a:rPr>
              <a:t> enable </a:t>
            </a:r>
            <a:r>
              <a:rPr lang="en-US" sz="2700" b="1">
                <a:solidFill>
                  <a:schemeClr val="tx1"/>
                </a:solidFill>
              </a:rPr>
              <a:t>Allow enterprise challenge</a:t>
            </a:r>
            <a:r>
              <a:rPr lang="en-US" sz="2700">
                <a:solidFill>
                  <a:schemeClr val="tx1"/>
                </a:solidFill>
              </a:rPr>
              <a:t> setting by moving the slider to the right. When it is enabled, it will show as green. </a:t>
            </a:r>
          </a:p>
          <a:p>
            <a:pPr marL="0" indent="0">
              <a:buNone/>
            </a:pPr>
            <a:r>
              <a:rPr lang="en-US" sz="2700" b="1">
                <a:solidFill>
                  <a:schemeClr val="tx1"/>
                </a:solidFill>
              </a:rPr>
              <a:t>Important Note:</a:t>
            </a:r>
            <a:r>
              <a:rPr lang="en-US" sz="2700">
                <a:solidFill>
                  <a:schemeClr val="tx1"/>
                </a:solidFill>
              </a:rPr>
              <a:t> Verify in Kiosk Settings that “Allow App to manage power” is </a:t>
            </a:r>
            <a:r>
              <a:rPr lang="en-US" sz="2700" b="1">
                <a:solidFill>
                  <a:schemeClr val="tx1"/>
                </a:solidFill>
              </a:rPr>
              <a:t>disabled</a:t>
            </a:r>
            <a:r>
              <a:rPr lang="en-US" sz="2700">
                <a:solidFill>
                  <a:schemeClr val="tx1"/>
                </a:solidFill>
              </a:rPr>
              <a:t>. To do this, click on </a:t>
            </a:r>
            <a:r>
              <a:rPr lang="en-US" sz="2700" b="1">
                <a:solidFill>
                  <a:schemeClr val="tx1"/>
                </a:solidFill>
              </a:rPr>
              <a:t>Devices, Apps &amp; Extensions</a:t>
            </a:r>
            <a:r>
              <a:rPr lang="en-US" sz="2700">
                <a:solidFill>
                  <a:schemeClr val="tx1"/>
                </a:solidFill>
              </a:rPr>
              <a:t> and then select </a:t>
            </a:r>
            <a:r>
              <a:rPr lang="en-US" sz="2700" b="1">
                <a:solidFill>
                  <a:schemeClr val="tx1"/>
                </a:solidFill>
              </a:rPr>
              <a:t>Kiosks</a:t>
            </a:r>
            <a:r>
              <a:rPr lang="en-US" sz="2700">
                <a:solidFill>
                  <a:schemeClr val="tx1"/>
                </a:solidFill>
              </a:rPr>
              <a:t>. Click on the </a:t>
            </a:r>
            <a:r>
              <a:rPr lang="en-US" sz="2700" b="1">
                <a:solidFill>
                  <a:schemeClr val="tx1"/>
                </a:solidFill>
              </a:rPr>
              <a:t>MCAS </a:t>
            </a:r>
            <a:r>
              <a:rPr lang="en-US" sz="2700">
                <a:solidFill>
                  <a:schemeClr val="tx1"/>
                </a:solidFill>
              </a:rPr>
              <a:t>app name and check to make sure the setting </a:t>
            </a:r>
            <a:r>
              <a:rPr lang="en-US" sz="2700" b="1">
                <a:solidFill>
                  <a:schemeClr val="tx1"/>
                </a:solidFill>
              </a:rPr>
              <a:t>Allow app to manage power</a:t>
            </a:r>
            <a:r>
              <a:rPr lang="en-US" sz="2700">
                <a:solidFill>
                  <a:schemeClr val="tx1"/>
                </a:solidFill>
              </a:rPr>
              <a:t> is </a:t>
            </a:r>
            <a:r>
              <a:rPr lang="en-US" sz="2700" b="1">
                <a:solidFill>
                  <a:schemeClr val="tx1"/>
                </a:solidFill>
              </a:rPr>
              <a:t>disabled</a:t>
            </a:r>
            <a:r>
              <a:rPr lang="en-US" sz="2700">
                <a:solidFill>
                  <a:schemeClr val="tx1"/>
                </a:solidFill>
              </a:rPr>
              <a:t> (slider is moved to the left and not green).</a:t>
            </a:r>
          </a:p>
          <a:p>
            <a:endParaRPr lang="en-US"/>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7D3EEF86-4662-6BDC-CA71-2BDE0AA2A40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52F262CD-B7E9-B172-8C9A-52773C4C22E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827458" y="1347924"/>
            <a:ext cx="3040380" cy="2247900"/>
          </a:xfrm>
          <a:prstGeom prst="rect">
            <a:avLst/>
          </a:prstGeom>
        </p:spPr>
      </p:pic>
      <p:pic>
        <p:nvPicPr>
          <p:cNvPr id="8" name="Picture 7">
            <a:extLst>
              <a:ext uri="{FF2B5EF4-FFF2-40B4-BE49-F238E27FC236}">
                <a16:creationId xmlns:a16="http://schemas.microsoft.com/office/drawing/2014/main" id="{579B57B8-2D86-8751-AEF2-810F319566EE}"/>
              </a:ex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a:off x="8867838" y="2895536"/>
            <a:ext cx="2759075" cy="3462655"/>
          </a:xfrm>
          <a:prstGeom prst="rect">
            <a:avLst/>
          </a:prstGeom>
        </p:spPr>
      </p:pic>
      <p:pic>
        <p:nvPicPr>
          <p:cNvPr id="9" name="Picture 35557470">
            <a:extLst>
              <a:ext uri="{FF2B5EF4-FFF2-40B4-BE49-F238E27FC236}">
                <a16:creationId xmlns:a16="http://schemas.microsoft.com/office/drawing/2014/main" id="{D40D9C50-3104-C558-3330-895C170F3AD8}"/>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179" y="3774047"/>
            <a:ext cx="255587" cy="24447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1C6C6887-7C97-A906-BDF5-D2D6A8BDFED1}"/>
              </a:ext>
            </a:extLst>
          </p:cNvPr>
          <p:cNvSpPr>
            <a:spLocks noGrp="1"/>
          </p:cNvSpPr>
          <p:nvPr>
            <p:ph type="sldNum" sz="quarter" idx="12"/>
          </p:nvPr>
        </p:nvSpPr>
        <p:spPr/>
        <p:txBody>
          <a:bodyPr/>
          <a:lstStyle/>
          <a:p>
            <a:fld id="{68A8D22E-6BC5-9E47-900C-2BB94685D9F5}" type="slidenum">
              <a:rPr lang="en-US" smtClean="0"/>
              <a:t>19</a:t>
            </a:fld>
            <a:endParaRPr lang="en-US"/>
          </a:p>
        </p:txBody>
      </p:sp>
    </p:spTree>
    <p:extLst>
      <p:ext uri="{BB962C8B-B14F-4D97-AF65-F5344CB8AC3E}">
        <p14:creationId xmlns:p14="http://schemas.microsoft.com/office/powerpoint/2010/main" val="3698412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9DFBE-A375-51DC-D301-216C9350AB11}"/>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5486C442-7F7B-3704-1B8F-06C89D4655EC}"/>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E544524D-BC0F-CD73-836C-CC40B4EEAE95}"/>
              </a:ext>
            </a:extLst>
          </p:cNvPr>
          <p:cNvSpPr>
            <a:spLocks noGrp="1"/>
          </p:cNvSpPr>
          <p:nvPr>
            <p:ph idx="1"/>
          </p:nvPr>
        </p:nvSpPr>
        <p:spPr>
          <a:xfrm>
            <a:off x="1055284" y="1755747"/>
            <a:ext cx="8926916" cy="33465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4ABE6268-8B85-DA69-B8ED-61058DFECF0E}"/>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85ED67CB-DCA5-4AB9-E796-476D851A5AB0}"/>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CF1C21A4-C6C2-3F36-C7CE-64F8DA381560}"/>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CA30D123-7F99-19AC-1720-1923F20E94E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C23B9AD5-0007-0F6D-65B6-C2D36E30A5D1}"/>
              </a:ext>
            </a:extLst>
          </p:cNvPr>
          <p:cNvSpPr>
            <a:spLocks noGrp="1"/>
          </p:cNvSpPr>
          <p:nvPr>
            <p:ph type="sldNum" sz="quarter" idx="12"/>
          </p:nvPr>
        </p:nvSpPr>
        <p:spPr/>
        <p:txBody>
          <a:bodyPr/>
          <a:lstStyle/>
          <a:p>
            <a:fld id="{68A8D22E-6BC5-9E47-900C-2BB94685D9F5}" type="slidenum">
              <a:rPr lang="en-US" smtClean="0"/>
              <a:t>20</a:t>
            </a:fld>
            <a:endParaRPr lang="en-US"/>
          </a:p>
        </p:txBody>
      </p:sp>
    </p:spTree>
    <p:extLst>
      <p:ext uri="{BB962C8B-B14F-4D97-AF65-F5344CB8AC3E}">
        <p14:creationId xmlns:p14="http://schemas.microsoft.com/office/powerpoint/2010/main" val="38943629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82630-4856-AFC0-58C3-8A8478CC1F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4769C4-9396-BCAC-66D9-12609927FC49}"/>
              </a:ext>
            </a:extLst>
          </p:cNvPr>
          <p:cNvSpPr>
            <a:spLocks noGrp="1"/>
          </p:cNvSpPr>
          <p:nvPr>
            <p:ph type="title" idx="4294967295"/>
          </p:nvPr>
        </p:nvSpPr>
        <p:spPr>
          <a:xfrm>
            <a:off x="3035808" y="2882900"/>
            <a:ext cx="9156192" cy="1092200"/>
          </a:xfrm>
        </p:spPr>
        <p:txBody>
          <a:bodyPr>
            <a:normAutofit/>
          </a:bodyPr>
          <a:lstStyle/>
          <a:p>
            <a:r>
              <a:rPr lang="en-US">
                <a:solidFill>
                  <a:schemeClr val="tx1"/>
                </a:solidFill>
                <a:latin typeface="Arial" panose="020B0604020202020204" pitchFamily="34" charset="0"/>
                <a:cs typeface="Arial" panose="020B0604020202020204" pitchFamily="34" charset="0"/>
              </a:rPr>
              <a:t>3. Configure Device Settings</a:t>
            </a:r>
          </a:p>
        </p:txBody>
      </p:sp>
      <p:sp>
        <p:nvSpPr>
          <p:cNvPr id="3" name="Slide Number Placeholder 2">
            <a:extLst>
              <a:ext uri="{FF2B5EF4-FFF2-40B4-BE49-F238E27FC236}">
                <a16:creationId xmlns:a16="http://schemas.microsoft.com/office/drawing/2014/main" id="{8630F3E0-7214-7378-54B6-10F0E523958E}"/>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21</a:t>
            </a:fld>
            <a:endParaRPr lang="en-US"/>
          </a:p>
        </p:txBody>
      </p:sp>
    </p:spTree>
    <p:extLst>
      <p:ext uri="{BB962C8B-B14F-4D97-AF65-F5344CB8AC3E}">
        <p14:creationId xmlns:p14="http://schemas.microsoft.com/office/powerpoint/2010/main" val="32280392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7644C-9840-CB05-5AB5-5A1A33B2442E}"/>
              </a:ext>
            </a:extLst>
          </p:cNvPr>
          <p:cNvSpPr>
            <a:spLocks noGrp="1"/>
          </p:cNvSpPr>
          <p:nvPr>
            <p:ph type="title"/>
          </p:nvPr>
        </p:nvSpPr>
        <p:spPr/>
        <p:txBody>
          <a:bodyPr/>
          <a:lstStyle/>
          <a:p>
            <a:r>
              <a:rPr lang="en-US"/>
              <a:t>Demonstration	</a:t>
            </a:r>
          </a:p>
        </p:txBody>
      </p:sp>
      <p:sp>
        <p:nvSpPr>
          <p:cNvPr id="3" name="Content Placeholder 2">
            <a:extLst>
              <a:ext uri="{FF2B5EF4-FFF2-40B4-BE49-F238E27FC236}">
                <a16:creationId xmlns:a16="http://schemas.microsoft.com/office/drawing/2014/main" id="{F901C251-CD53-A687-BC3A-EB0C01C0CB86}"/>
              </a:ext>
            </a:extLst>
          </p:cNvPr>
          <p:cNvSpPr>
            <a:spLocks noGrp="1"/>
          </p:cNvSpPr>
          <p:nvPr>
            <p:ph idx="1"/>
          </p:nvPr>
        </p:nvSpPr>
        <p:spPr/>
        <p:txBody>
          <a:bodyPr/>
          <a:lstStyle/>
          <a:p>
            <a:r>
              <a:rPr lang="en-US">
                <a:solidFill>
                  <a:schemeClr val="tx1"/>
                </a:solidFill>
              </a:rPr>
              <a:t>Configure device settings</a:t>
            </a:r>
          </a:p>
        </p:txBody>
      </p:sp>
      <p:sp>
        <p:nvSpPr>
          <p:cNvPr id="4" name="Slide Number Placeholder 3">
            <a:extLst>
              <a:ext uri="{FF2B5EF4-FFF2-40B4-BE49-F238E27FC236}">
                <a16:creationId xmlns:a16="http://schemas.microsoft.com/office/drawing/2014/main" id="{06DC1D1B-6C58-5B3A-7964-4F4E6AAF0606}"/>
              </a:ext>
            </a:extLst>
          </p:cNvPr>
          <p:cNvSpPr>
            <a:spLocks noGrp="1"/>
          </p:cNvSpPr>
          <p:nvPr>
            <p:ph type="sldNum" sz="quarter" idx="12"/>
          </p:nvPr>
        </p:nvSpPr>
        <p:spPr/>
        <p:txBody>
          <a:bodyPr/>
          <a:lstStyle/>
          <a:p>
            <a:fld id="{68A8D22E-6BC5-9E47-900C-2BB94685D9F5}" type="slidenum">
              <a:rPr lang="en-US" smtClean="0"/>
              <a:t>22</a:t>
            </a:fld>
            <a:endParaRPr lang="en-US"/>
          </a:p>
        </p:txBody>
      </p:sp>
    </p:spTree>
    <p:extLst>
      <p:ext uri="{BB962C8B-B14F-4D97-AF65-F5344CB8AC3E}">
        <p14:creationId xmlns:p14="http://schemas.microsoft.com/office/powerpoint/2010/main" val="372586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F41DB-1B86-321D-B4A8-06EC1A229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07F005-997E-24F8-F157-1E0DA02BE9CC}"/>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a:t>
            </a:r>
          </a:p>
        </p:txBody>
      </p:sp>
      <p:sp>
        <p:nvSpPr>
          <p:cNvPr id="3" name="Content Placeholder 2">
            <a:extLst>
              <a:ext uri="{FF2B5EF4-FFF2-40B4-BE49-F238E27FC236}">
                <a16:creationId xmlns:a16="http://schemas.microsoft.com/office/drawing/2014/main" id="{2A823D1F-F114-ABFA-EB93-89C17462106A}"/>
              </a:ext>
            </a:extLst>
          </p:cNvPr>
          <p:cNvSpPr>
            <a:spLocks noGrp="1"/>
          </p:cNvSpPr>
          <p:nvPr>
            <p:ph idx="1"/>
          </p:nvPr>
        </p:nvSpPr>
        <p:spPr>
          <a:xfrm>
            <a:off x="173179" y="1591254"/>
            <a:ext cx="4938317" cy="4414692"/>
          </a:xfrm>
        </p:spPr>
        <p:txBody>
          <a:bodyPr>
            <a:normAutofit lnSpcReduction="10000"/>
          </a:bodyPr>
          <a:lstStyle/>
          <a:p>
            <a:pPr marL="514350" indent="-514350">
              <a:buFont typeface="+mj-lt"/>
              <a:buAutoNum type="arabicPeriod"/>
            </a:pPr>
            <a:r>
              <a:rPr lang="en-US" dirty="0">
                <a:solidFill>
                  <a:schemeClr val="tx1"/>
                </a:solidFill>
              </a:rPr>
              <a:t>In your Google Admin console, navigate to </a:t>
            </a:r>
            <a:r>
              <a:rPr lang="en-US" b="1" dirty="0">
                <a:solidFill>
                  <a:schemeClr val="tx1"/>
                </a:solidFill>
              </a:rPr>
              <a:t>Devices, </a:t>
            </a:r>
            <a:r>
              <a:rPr lang="en-US" dirty="0">
                <a:solidFill>
                  <a:schemeClr val="tx1"/>
                </a:solidFill>
              </a:rPr>
              <a:t>then select </a:t>
            </a:r>
            <a:r>
              <a:rPr lang="en-US" b="1" dirty="0">
                <a:solidFill>
                  <a:schemeClr val="tx1"/>
                </a:solidFill>
              </a:rPr>
              <a:t>Chrome</a:t>
            </a:r>
            <a:r>
              <a:rPr lang="en-US" dirty="0">
                <a:solidFill>
                  <a:schemeClr val="tx1"/>
                </a:solidFill>
              </a:rPr>
              <a:t>.</a:t>
            </a:r>
          </a:p>
          <a:p>
            <a:pPr marL="514350" indent="-514350">
              <a:buFont typeface="+mj-lt"/>
              <a:buAutoNum type="arabicPeriod"/>
            </a:pPr>
            <a:r>
              <a:rPr lang="en-US" dirty="0">
                <a:solidFill>
                  <a:schemeClr val="tx1"/>
                </a:solidFill>
              </a:rPr>
              <a:t>Click on </a:t>
            </a:r>
            <a:r>
              <a:rPr lang="en-US" b="1" dirty="0">
                <a:solidFill>
                  <a:schemeClr val="tx1"/>
                </a:solidFill>
              </a:rPr>
              <a:t>Settings</a:t>
            </a:r>
            <a:r>
              <a:rPr lang="en-US" dirty="0">
                <a:solidFill>
                  <a:schemeClr val="tx1"/>
                </a:solidFill>
              </a:rPr>
              <a:t> and then choose the relevant </a:t>
            </a:r>
            <a:r>
              <a:rPr lang="en-US" b="1" dirty="0">
                <a:solidFill>
                  <a:schemeClr val="tx1"/>
                </a:solidFill>
              </a:rPr>
              <a:t>Organizational Unit</a:t>
            </a:r>
            <a:r>
              <a:rPr lang="en-US" dirty="0">
                <a:solidFill>
                  <a:schemeClr val="tx1"/>
                </a:solidFill>
              </a:rPr>
              <a:t> where the MCAS web app is installed. In the example on this slide, the top Organizational Unit is emetric.net.</a:t>
            </a:r>
          </a:p>
          <a:p>
            <a:pPr marL="514350" indent="-514350">
              <a:buFont typeface="+mj-lt"/>
              <a:buAutoNum type="arabicPeriod"/>
            </a:pPr>
            <a:endParaRPr lang="en-US" dirty="0">
              <a:solidFill>
                <a:schemeClr val="tx1"/>
              </a:solidFill>
            </a:endParaRPr>
          </a:p>
          <a:p>
            <a:endParaRPr lang="en-US" dirty="0"/>
          </a:p>
          <a:p>
            <a:endParaRPr lang="en-US" dirty="0"/>
          </a:p>
          <a:p>
            <a:pPr lvl="0"/>
            <a:endParaRPr lang="en-US" dirty="0"/>
          </a:p>
          <a:p>
            <a:pPr marL="514350" lvl="0" indent="-514350">
              <a:buFont typeface="+mj-lt"/>
              <a:buAutoNum type="arabicPeriod"/>
            </a:pPr>
            <a:endParaRPr lang="en-US" sz="2400" dirty="0">
              <a:solidFill>
                <a:schemeClr val="tx1"/>
              </a:solidFill>
            </a:endParaRPr>
          </a:p>
        </p:txBody>
      </p:sp>
      <p:sp>
        <p:nvSpPr>
          <p:cNvPr id="4" name="Rectangle 2">
            <a:extLst>
              <a:ext uri="{FF2B5EF4-FFF2-40B4-BE49-F238E27FC236}">
                <a16:creationId xmlns:a16="http://schemas.microsoft.com/office/drawing/2014/main" id="{3CC7D35C-972E-D8D2-7FFD-D1F72B79A34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D90DF6D3-85BC-A035-7AB0-0E06BA0CD3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0979" y="1828799"/>
            <a:ext cx="2606040" cy="3657600"/>
          </a:xfrm>
          <a:prstGeom prst="rect">
            <a:avLst/>
          </a:prstGeom>
        </p:spPr>
      </p:pic>
      <p:pic>
        <p:nvPicPr>
          <p:cNvPr id="7" name="Picture 6">
            <a:extLst>
              <a:ext uri="{FF2B5EF4-FFF2-40B4-BE49-F238E27FC236}">
                <a16:creationId xmlns:a16="http://schemas.microsoft.com/office/drawing/2014/main" id="{1D158C33-54F2-2B2A-CEA5-1CFE01FA33E2}"/>
              </a:ex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a:off x="8685276" y="1962467"/>
            <a:ext cx="3215640" cy="3390265"/>
          </a:xfrm>
          <a:prstGeom prst="rect">
            <a:avLst/>
          </a:prstGeom>
        </p:spPr>
      </p:pic>
      <p:sp>
        <p:nvSpPr>
          <p:cNvPr id="6" name="Slide Number Placeholder 5">
            <a:extLst>
              <a:ext uri="{FF2B5EF4-FFF2-40B4-BE49-F238E27FC236}">
                <a16:creationId xmlns:a16="http://schemas.microsoft.com/office/drawing/2014/main" id="{EA5A5A41-40F6-F880-9E94-56A6F0EF8AC7}"/>
              </a:ext>
            </a:extLst>
          </p:cNvPr>
          <p:cNvSpPr>
            <a:spLocks noGrp="1"/>
          </p:cNvSpPr>
          <p:nvPr>
            <p:ph type="sldNum" sz="quarter" idx="12"/>
          </p:nvPr>
        </p:nvSpPr>
        <p:spPr/>
        <p:txBody>
          <a:bodyPr/>
          <a:lstStyle/>
          <a:p>
            <a:fld id="{68A8D22E-6BC5-9E47-900C-2BB94685D9F5}" type="slidenum">
              <a:rPr lang="en-US" smtClean="0"/>
              <a:t>23</a:t>
            </a:fld>
            <a:endParaRPr lang="en-US"/>
          </a:p>
        </p:txBody>
      </p:sp>
    </p:spTree>
    <p:extLst>
      <p:ext uri="{BB962C8B-B14F-4D97-AF65-F5344CB8AC3E}">
        <p14:creationId xmlns:p14="http://schemas.microsoft.com/office/powerpoint/2010/main" val="3898740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93F4D7-6FD7-718E-9331-94056459E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B581A5-2AB4-0F54-21CF-9F38AB4BEF24}"/>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65913CBF-D58A-9018-5FD5-AA52B6E84025}"/>
              </a:ext>
            </a:extLst>
          </p:cNvPr>
          <p:cNvSpPr>
            <a:spLocks noGrp="1"/>
          </p:cNvSpPr>
          <p:nvPr>
            <p:ph idx="1"/>
          </p:nvPr>
        </p:nvSpPr>
        <p:spPr>
          <a:xfrm>
            <a:off x="173179" y="1591254"/>
            <a:ext cx="4938317" cy="4414692"/>
          </a:xfrm>
        </p:spPr>
        <p:txBody>
          <a:bodyPr>
            <a:normAutofit/>
          </a:bodyPr>
          <a:lstStyle/>
          <a:p>
            <a:pPr marL="514350" lvl="0" indent="-514350">
              <a:buFont typeface="+mj-lt"/>
              <a:buAutoNum type="arabicPeriod" startAt="3"/>
            </a:pPr>
            <a:r>
              <a:rPr lang="en-US">
                <a:solidFill>
                  <a:schemeClr val="tx1"/>
                </a:solidFill>
              </a:rPr>
              <a:t>Select the </a:t>
            </a:r>
            <a:r>
              <a:rPr lang="en-US" b="1">
                <a:solidFill>
                  <a:schemeClr val="tx1"/>
                </a:solidFill>
              </a:rPr>
              <a:t>Device settings</a:t>
            </a:r>
            <a:r>
              <a:rPr lang="en-US">
                <a:solidFill>
                  <a:schemeClr val="tx1"/>
                </a:solidFill>
              </a:rPr>
              <a:t> tab. Scroll to </a:t>
            </a:r>
            <a:r>
              <a:rPr lang="en-US" b="1">
                <a:solidFill>
                  <a:schemeClr val="tx1"/>
                </a:solidFill>
              </a:rPr>
              <a:t>Enrollment and access</a:t>
            </a:r>
            <a:r>
              <a:rPr lang="en-US">
                <a:solidFill>
                  <a:schemeClr val="tx1"/>
                </a:solidFill>
              </a:rPr>
              <a:t> and select </a:t>
            </a:r>
            <a:r>
              <a:rPr lang="en-US" b="1">
                <a:solidFill>
                  <a:schemeClr val="tx1"/>
                </a:solidFill>
              </a:rPr>
              <a:t>Verified mode</a:t>
            </a:r>
            <a:r>
              <a:rPr lang="en-US">
                <a:solidFill>
                  <a:schemeClr val="tx1"/>
                </a:solidFill>
              </a:rPr>
              <a:t>. Verified Mode ensures that only enrolled and trusted ChromeOS devices can run the ChromeOS PWA, and your testing environment remains secure and authenticated.</a:t>
            </a:r>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79C5F1E0-B345-8433-DF31-98350604F5C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 name="Picture 5">
            <a:extLst>
              <a:ext uri="{FF2B5EF4-FFF2-40B4-BE49-F238E27FC236}">
                <a16:creationId xmlns:a16="http://schemas.microsoft.com/office/drawing/2014/main" id="{57201C76-BDF6-7644-74F7-7D055D4CD45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512308" y="1373838"/>
            <a:ext cx="5501640" cy="4914900"/>
          </a:xfrm>
          <a:prstGeom prst="rect">
            <a:avLst/>
          </a:prstGeom>
        </p:spPr>
      </p:pic>
      <p:sp>
        <p:nvSpPr>
          <p:cNvPr id="5" name="Slide Number Placeholder 4">
            <a:extLst>
              <a:ext uri="{FF2B5EF4-FFF2-40B4-BE49-F238E27FC236}">
                <a16:creationId xmlns:a16="http://schemas.microsoft.com/office/drawing/2014/main" id="{D99D0207-B330-3360-4647-967F0D26D199}"/>
              </a:ext>
            </a:extLst>
          </p:cNvPr>
          <p:cNvSpPr>
            <a:spLocks noGrp="1"/>
          </p:cNvSpPr>
          <p:nvPr>
            <p:ph type="sldNum" sz="quarter" idx="12"/>
          </p:nvPr>
        </p:nvSpPr>
        <p:spPr/>
        <p:txBody>
          <a:bodyPr/>
          <a:lstStyle/>
          <a:p>
            <a:fld id="{68A8D22E-6BC5-9E47-900C-2BB94685D9F5}" type="slidenum">
              <a:rPr lang="en-US" smtClean="0"/>
              <a:t>24</a:t>
            </a:fld>
            <a:endParaRPr lang="en-US"/>
          </a:p>
        </p:txBody>
      </p:sp>
    </p:spTree>
    <p:extLst>
      <p:ext uri="{BB962C8B-B14F-4D97-AF65-F5344CB8AC3E}">
        <p14:creationId xmlns:p14="http://schemas.microsoft.com/office/powerpoint/2010/main" val="1452886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079E0-F904-0AFF-1BCA-35EA9A6411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EEDCF8-E1A9-9E6E-1227-973D5B6DA14A}"/>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61906355-1AC6-090E-7B8D-F4EEA9E16481}"/>
              </a:ext>
            </a:extLst>
          </p:cNvPr>
          <p:cNvSpPr>
            <a:spLocks noGrp="1"/>
          </p:cNvSpPr>
          <p:nvPr>
            <p:ph idx="1"/>
          </p:nvPr>
        </p:nvSpPr>
        <p:spPr>
          <a:xfrm>
            <a:off x="173179" y="1591253"/>
            <a:ext cx="5697269" cy="4958047"/>
          </a:xfrm>
        </p:spPr>
        <p:txBody>
          <a:bodyPr>
            <a:normAutofit/>
          </a:bodyPr>
          <a:lstStyle/>
          <a:p>
            <a:pPr marL="514350" lvl="0" indent="-514350">
              <a:buFont typeface="+mj-lt"/>
              <a:buAutoNum type="arabicPeriod" startAt="4"/>
            </a:pPr>
            <a:r>
              <a:rPr lang="en-US">
                <a:solidFill>
                  <a:schemeClr val="tx1"/>
                </a:solidFill>
              </a:rPr>
              <a:t>Set configuration to: </a:t>
            </a:r>
            <a:r>
              <a:rPr lang="en-US" b="1">
                <a:solidFill>
                  <a:schemeClr val="tx1"/>
                </a:solidFill>
              </a:rPr>
              <a:t>Required verified mode boot for verified access</a:t>
            </a:r>
            <a:r>
              <a:rPr lang="en-US">
                <a:solidFill>
                  <a:schemeClr val="tx1"/>
                </a:solidFill>
              </a:rPr>
              <a:t>. </a:t>
            </a:r>
          </a:p>
          <a:p>
            <a:pPr marL="0" lvl="0" indent="0">
              <a:buNone/>
            </a:pPr>
            <a:br>
              <a:rPr lang="en-US"/>
            </a:br>
            <a:br>
              <a:rPr lang="en-US" sz="2000" b="1"/>
            </a:br>
            <a:br>
              <a:rPr lang="en-US" sz="2000" b="1"/>
            </a:br>
            <a:endParaRPr lang="en-US" sz="2000"/>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E2C2EADF-55D5-D95B-4CD3-1B133A97ECB1}"/>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B2D46FB8-A45B-E1FA-3497-78D7A61773E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67482" y="2188915"/>
            <a:ext cx="6497169" cy="2480169"/>
          </a:xfrm>
          <a:prstGeom prst="rect">
            <a:avLst/>
          </a:prstGeom>
        </p:spPr>
      </p:pic>
      <p:sp>
        <p:nvSpPr>
          <p:cNvPr id="6" name="Slide Number Placeholder 5">
            <a:extLst>
              <a:ext uri="{FF2B5EF4-FFF2-40B4-BE49-F238E27FC236}">
                <a16:creationId xmlns:a16="http://schemas.microsoft.com/office/drawing/2014/main" id="{23F562BF-A922-9CB1-E40B-E28044C1146A}"/>
              </a:ext>
            </a:extLst>
          </p:cNvPr>
          <p:cNvSpPr>
            <a:spLocks noGrp="1"/>
          </p:cNvSpPr>
          <p:nvPr>
            <p:ph type="sldNum" sz="quarter" idx="12"/>
          </p:nvPr>
        </p:nvSpPr>
        <p:spPr/>
        <p:txBody>
          <a:bodyPr/>
          <a:lstStyle/>
          <a:p>
            <a:fld id="{68A8D22E-6BC5-9E47-900C-2BB94685D9F5}" type="slidenum">
              <a:rPr lang="en-US" smtClean="0"/>
              <a:t>25</a:t>
            </a:fld>
            <a:endParaRPr lang="en-US"/>
          </a:p>
        </p:txBody>
      </p:sp>
    </p:spTree>
    <p:extLst>
      <p:ext uri="{BB962C8B-B14F-4D97-AF65-F5344CB8AC3E}">
        <p14:creationId xmlns:p14="http://schemas.microsoft.com/office/powerpoint/2010/main" val="2020752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461AB-3E24-EE77-A8C8-D22C5FCBC9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8BD896-79DF-958D-84BE-A74FC066B84D}"/>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3661E0C4-5E35-A6E5-5698-5D88B165B882}"/>
              </a:ext>
            </a:extLst>
          </p:cNvPr>
          <p:cNvSpPr>
            <a:spLocks noGrp="1"/>
          </p:cNvSpPr>
          <p:nvPr>
            <p:ph idx="1"/>
          </p:nvPr>
        </p:nvSpPr>
        <p:spPr>
          <a:xfrm>
            <a:off x="173179" y="1591253"/>
            <a:ext cx="5697269" cy="4958047"/>
          </a:xfrm>
        </p:spPr>
        <p:txBody>
          <a:bodyPr>
            <a:normAutofit fontScale="92500" lnSpcReduction="10000"/>
          </a:bodyPr>
          <a:lstStyle/>
          <a:p>
            <a:pPr marL="0" lvl="0" indent="0">
              <a:buNone/>
            </a:pPr>
            <a:r>
              <a:rPr lang="en-US" sz="3100" dirty="0">
                <a:solidFill>
                  <a:schemeClr val="tx1"/>
                </a:solidFill>
              </a:rPr>
              <a:t>5. In </a:t>
            </a:r>
            <a:r>
              <a:rPr lang="en-US" sz="3100" b="1" dirty="0">
                <a:solidFill>
                  <a:schemeClr val="tx1"/>
                </a:solidFill>
              </a:rPr>
              <a:t>Verified mode</a:t>
            </a:r>
            <a:r>
              <a:rPr lang="en-US" sz="3100" dirty="0">
                <a:solidFill>
                  <a:schemeClr val="tx1"/>
                </a:solidFill>
              </a:rPr>
              <a:t>, ensure the verified access service account is entered exactly as displayed below in the </a:t>
            </a:r>
            <a:r>
              <a:rPr lang="en-US" sz="3100" b="1" dirty="0">
                <a:solidFill>
                  <a:schemeClr val="tx1"/>
                </a:solidFill>
              </a:rPr>
              <a:t>Services with full access</a:t>
            </a:r>
            <a:r>
              <a:rPr lang="en-US" sz="3100" dirty="0">
                <a:solidFill>
                  <a:schemeClr val="tx1"/>
                </a:solidFill>
              </a:rPr>
              <a:t> section. We recommend entering this manually. </a:t>
            </a:r>
          </a:p>
          <a:p>
            <a:r>
              <a:rPr lang="en-US" sz="2600" dirty="0">
                <a:solidFill>
                  <a:schemeClr val="tx1"/>
                </a:solidFill>
              </a:rPr>
              <a:t>If using copy-paste, right click the email address and select</a:t>
            </a:r>
            <a:r>
              <a:rPr lang="en-US" sz="2600" b="1" dirty="0">
                <a:solidFill>
                  <a:schemeClr val="tx1"/>
                </a:solidFill>
              </a:rPr>
              <a:t> Copy email address</a:t>
            </a:r>
            <a:r>
              <a:rPr lang="en-US" sz="2600" dirty="0">
                <a:solidFill>
                  <a:schemeClr val="tx1"/>
                </a:solidFill>
              </a:rPr>
              <a:t>. </a:t>
            </a:r>
          </a:p>
          <a:p>
            <a:endParaRPr lang="en-US" sz="3200" dirty="0">
              <a:solidFill>
                <a:schemeClr val="tx1"/>
              </a:solidFill>
            </a:endParaRPr>
          </a:p>
          <a:p>
            <a:r>
              <a:rPr lang="en-US" sz="2400" dirty="0">
                <a:solidFill>
                  <a:schemeClr val="tx1"/>
                </a:solidFill>
              </a:rPr>
              <a:t>Then select </a:t>
            </a:r>
            <a:r>
              <a:rPr lang="en-US" sz="2400" b="1" dirty="0">
                <a:solidFill>
                  <a:schemeClr val="tx1"/>
                </a:solidFill>
              </a:rPr>
              <a:t>Save</a:t>
            </a:r>
            <a:r>
              <a:rPr lang="en-US" sz="2400" dirty="0">
                <a:solidFill>
                  <a:schemeClr val="tx1"/>
                </a:solidFill>
              </a:rPr>
              <a:t>. </a:t>
            </a:r>
            <a:br>
              <a:rPr lang="en-US" sz="2100" dirty="0"/>
            </a:br>
            <a:br>
              <a:rPr lang="en-US" sz="1300" b="1" dirty="0"/>
            </a:br>
            <a:br>
              <a:rPr lang="en-US" sz="1300" b="1" dirty="0"/>
            </a:br>
            <a:endParaRPr lang="en-US" sz="1300" dirty="0"/>
          </a:p>
          <a:p>
            <a:pPr lvl="0"/>
            <a:endParaRPr lang="en-US" dirty="0"/>
          </a:p>
          <a:p>
            <a:pPr marL="514350" indent="-514350">
              <a:buFont typeface="+mj-lt"/>
              <a:buAutoNum type="arabicPeriod" startAt="3"/>
            </a:pPr>
            <a:endParaRPr lang="en-US" dirty="0">
              <a:solidFill>
                <a:schemeClr val="tx1"/>
              </a:solidFill>
            </a:endParaRPr>
          </a:p>
          <a:p>
            <a:endParaRPr lang="en-US" dirty="0"/>
          </a:p>
          <a:p>
            <a:endParaRPr lang="en-US" dirty="0"/>
          </a:p>
          <a:p>
            <a:pPr lvl="0"/>
            <a:endParaRPr lang="en-US" dirty="0"/>
          </a:p>
          <a:p>
            <a:pPr marL="514350" lvl="0" indent="-514350">
              <a:buFont typeface="+mj-lt"/>
              <a:buAutoNum type="arabicPeriod"/>
            </a:pPr>
            <a:endParaRPr lang="en-US" sz="2400" dirty="0">
              <a:solidFill>
                <a:schemeClr val="tx1"/>
              </a:solidFill>
            </a:endParaRPr>
          </a:p>
        </p:txBody>
      </p:sp>
      <p:sp>
        <p:nvSpPr>
          <p:cNvPr id="4" name="Rectangle 2">
            <a:extLst>
              <a:ext uri="{FF2B5EF4-FFF2-40B4-BE49-F238E27FC236}">
                <a16:creationId xmlns:a16="http://schemas.microsoft.com/office/drawing/2014/main" id="{54765D90-C5E1-CCCE-05B8-DCB20C3ACCCF}"/>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C1570CD2-D01D-B3DA-405E-9646F7DC35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00045" y="1368618"/>
            <a:ext cx="4839413" cy="3536003"/>
          </a:xfrm>
          <a:prstGeom prst="rect">
            <a:avLst/>
          </a:prstGeom>
        </p:spPr>
      </p:pic>
      <p:sp>
        <p:nvSpPr>
          <p:cNvPr id="6" name="TextBox 5">
            <a:extLst>
              <a:ext uri="{FF2B5EF4-FFF2-40B4-BE49-F238E27FC236}">
                <a16:creationId xmlns:a16="http://schemas.microsoft.com/office/drawing/2014/main" id="{B6A9A2F9-02BD-4BFE-8DFF-43068606A340}"/>
              </a:ext>
            </a:extLst>
          </p:cNvPr>
          <p:cNvSpPr txBox="1"/>
          <p:nvPr/>
        </p:nvSpPr>
        <p:spPr>
          <a:xfrm>
            <a:off x="445923" y="5692792"/>
            <a:ext cx="11109489" cy="923330"/>
          </a:xfrm>
          <a:prstGeom prst="rect">
            <a:avLst/>
          </a:prstGeom>
          <a:noFill/>
        </p:spPr>
        <p:txBody>
          <a:bodyPr wrap="square" rtlCol="0">
            <a:spAutoFit/>
          </a:bodyPr>
          <a:lstStyle/>
          <a:p>
            <a:r>
              <a:rPr lang="en-US" b="1">
                <a:solidFill>
                  <a:srgbClr val="FF0000"/>
                </a:solidFill>
                <a:latin typeface="Arial" panose="020B0604020202020204" pitchFamily="34" charset="0"/>
                <a:cs typeface="Arial" panose="020B0604020202020204" pitchFamily="34" charset="0"/>
              </a:rPr>
              <a:t>Note: </a:t>
            </a:r>
            <a:r>
              <a:rPr lang="en-US" b="1">
                <a:latin typeface="Arial" panose="020B0604020202020204" pitchFamily="34" charset="0"/>
                <a:cs typeface="Arial" panose="020B0604020202020204" pitchFamily="34" charset="0"/>
              </a:rPr>
              <a:t>Pay close attention when entering the service account, as any typos, missing hyphens, or added characters will prevent the app from entering kiosk mode.</a:t>
            </a:r>
          </a:p>
          <a:p>
            <a:endParaRPr lang="en-US"/>
          </a:p>
        </p:txBody>
      </p:sp>
      <p:sp>
        <p:nvSpPr>
          <p:cNvPr id="5" name="Slide Number Placeholder 4">
            <a:extLst>
              <a:ext uri="{FF2B5EF4-FFF2-40B4-BE49-F238E27FC236}">
                <a16:creationId xmlns:a16="http://schemas.microsoft.com/office/drawing/2014/main" id="{7BEF9633-5DB2-3FF4-179C-51C47995C95C}"/>
              </a:ext>
            </a:extLst>
          </p:cNvPr>
          <p:cNvSpPr>
            <a:spLocks noGrp="1"/>
          </p:cNvSpPr>
          <p:nvPr>
            <p:ph type="sldNum" sz="quarter" idx="12"/>
          </p:nvPr>
        </p:nvSpPr>
        <p:spPr/>
        <p:txBody>
          <a:bodyPr/>
          <a:lstStyle/>
          <a:p>
            <a:fld id="{68A8D22E-6BC5-9E47-900C-2BB94685D9F5}" type="slidenum">
              <a:rPr lang="en-US" smtClean="0"/>
              <a:t>26</a:t>
            </a:fld>
            <a:endParaRPr lang="en-US"/>
          </a:p>
        </p:txBody>
      </p:sp>
      <p:sp>
        <p:nvSpPr>
          <p:cNvPr id="8" name="TextBox 7">
            <a:extLst>
              <a:ext uri="{FF2B5EF4-FFF2-40B4-BE49-F238E27FC236}">
                <a16:creationId xmlns:a16="http://schemas.microsoft.com/office/drawing/2014/main" id="{8DF8F64C-1A22-6E27-E327-1B79682546D9}"/>
              </a:ext>
            </a:extLst>
          </p:cNvPr>
          <p:cNvSpPr txBox="1"/>
          <p:nvPr/>
        </p:nvSpPr>
        <p:spPr>
          <a:xfrm>
            <a:off x="444678" y="4889436"/>
            <a:ext cx="11110734" cy="677108"/>
          </a:xfrm>
          <a:prstGeom prst="rect">
            <a:avLst/>
          </a:prstGeom>
          <a:noFill/>
        </p:spPr>
        <p:txBody>
          <a:bodyPr wrap="none" rtlCol="0">
            <a:spAutoFit/>
          </a:bodyPr>
          <a:lstStyle/>
          <a:p>
            <a:r>
              <a:rPr lang="en-US" sz="2000" b="1" u="sng">
                <a:latin typeface="Courier New" panose="02070309020205020404" pitchFamily="49" charset="0"/>
                <a:cs typeface="Courier New" panose="02070309020205020404" pitchFamily="49" charset="0"/>
                <a:hlinkClick r:id="rId4"/>
              </a:rPr>
              <a:t>emetric-verify-access-api@civil-glyph-433121-j9.iam.gserviceaccount.com</a:t>
            </a:r>
            <a:endParaRPr lang="en-US" sz="2000" b="1" u="sng">
              <a:latin typeface="Courier New" panose="02070309020205020404" pitchFamily="49" charset="0"/>
              <a:cs typeface="Courier New" panose="02070309020205020404" pitchFamily="49" charset="0"/>
            </a:endParaRPr>
          </a:p>
          <a:p>
            <a:endParaRPr lang="en-US"/>
          </a:p>
        </p:txBody>
      </p:sp>
      <p:pic>
        <p:nvPicPr>
          <p:cNvPr id="9" name="Picture 35557470">
            <a:extLst>
              <a:ext uri="{FF2B5EF4-FFF2-40B4-BE49-F238E27FC236}">
                <a16:creationId xmlns:a16="http://schemas.microsoft.com/office/drawing/2014/main" id="{6328A6DE-8F53-4F13-5B6B-0B8E57FBCE9A}"/>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3179" y="5692792"/>
            <a:ext cx="255587" cy="244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1872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6DDA7-B7C2-4DFC-0066-A1EEEDBC5D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AE409-32C4-974E-F40A-67D2AC55638B}"/>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66810827-6CBE-3F9D-30D8-E69E89EAF984}"/>
              </a:ext>
            </a:extLst>
          </p:cNvPr>
          <p:cNvSpPr>
            <a:spLocks noGrp="1"/>
          </p:cNvSpPr>
          <p:nvPr>
            <p:ph idx="1"/>
          </p:nvPr>
        </p:nvSpPr>
        <p:spPr>
          <a:xfrm>
            <a:off x="173179" y="1591253"/>
            <a:ext cx="5379209" cy="4958047"/>
          </a:xfrm>
        </p:spPr>
        <p:txBody>
          <a:bodyPr>
            <a:normAutofit/>
          </a:bodyPr>
          <a:lstStyle/>
          <a:p>
            <a:pPr marL="514350" lvl="0" indent="-514350">
              <a:buFont typeface="+mj-lt"/>
              <a:buAutoNum type="arabicPeriod" startAt="6"/>
            </a:pPr>
            <a:r>
              <a:rPr lang="en-US">
                <a:solidFill>
                  <a:schemeClr val="tx1"/>
                </a:solidFill>
              </a:rPr>
              <a:t>Scroll to the </a:t>
            </a:r>
            <a:r>
              <a:rPr lang="en-US" b="1">
                <a:solidFill>
                  <a:schemeClr val="tx1"/>
                </a:solidFill>
              </a:rPr>
              <a:t>User Data</a:t>
            </a:r>
            <a:r>
              <a:rPr lang="en-US">
                <a:solidFill>
                  <a:schemeClr val="tx1"/>
                </a:solidFill>
              </a:rPr>
              <a:t> section under </a:t>
            </a:r>
            <a:r>
              <a:rPr lang="en-US" b="1">
                <a:solidFill>
                  <a:schemeClr val="tx1"/>
                </a:solidFill>
              </a:rPr>
              <a:t>Sign-In Settings</a:t>
            </a:r>
            <a:r>
              <a:rPr lang="en-US">
                <a:solidFill>
                  <a:schemeClr val="tx1"/>
                </a:solidFill>
              </a:rPr>
              <a:t>.</a:t>
            </a:r>
          </a:p>
          <a:p>
            <a:pPr marL="514350" indent="-514350">
              <a:buFont typeface="+mj-lt"/>
              <a:buAutoNum type="arabicPeriod" startAt="6"/>
            </a:pPr>
            <a:r>
              <a:rPr lang="en-US">
                <a:solidFill>
                  <a:schemeClr val="tx1"/>
                </a:solidFill>
              </a:rPr>
              <a:t>Verify that </a:t>
            </a:r>
            <a:r>
              <a:rPr lang="en-US" b="1">
                <a:solidFill>
                  <a:schemeClr val="tx1"/>
                </a:solidFill>
              </a:rPr>
              <a:t>Do not erase all local data</a:t>
            </a:r>
            <a:r>
              <a:rPr lang="en-US">
                <a:solidFill>
                  <a:schemeClr val="tx1"/>
                </a:solidFill>
              </a:rPr>
              <a:t> is set; if not, click on </a:t>
            </a:r>
            <a:r>
              <a:rPr lang="en-US" b="1">
                <a:solidFill>
                  <a:schemeClr val="tx1"/>
                </a:solidFill>
              </a:rPr>
              <a:t>User Data</a:t>
            </a:r>
            <a:r>
              <a:rPr lang="en-US">
                <a:solidFill>
                  <a:schemeClr val="tx1"/>
                </a:solidFill>
              </a:rPr>
              <a:t> to update the setting with the drop-down menu and click </a:t>
            </a:r>
            <a:r>
              <a:rPr lang="en-US" b="1">
                <a:solidFill>
                  <a:schemeClr val="tx1"/>
                </a:solidFill>
              </a:rPr>
              <a:t>Save</a:t>
            </a:r>
            <a:r>
              <a:rPr lang="en-US">
                <a:solidFill>
                  <a:schemeClr val="tx1"/>
                </a:solidFill>
              </a:rPr>
              <a:t>.</a:t>
            </a:r>
          </a:p>
          <a:p>
            <a:pPr marL="0" lvl="0" indent="0">
              <a:buNone/>
            </a:pPr>
            <a:br>
              <a:rPr lang="en-US"/>
            </a:br>
            <a:br>
              <a:rPr lang="en-US" sz="1600" b="1"/>
            </a:br>
            <a:br>
              <a:rPr lang="en-US" sz="1600" b="1"/>
            </a:br>
            <a:endParaRPr lang="en-US" sz="1600"/>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FB9F836C-5031-A0F7-EA5B-3401D37EDA1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 name="Picture 4">
            <a:extLst>
              <a:ext uri="{FF2B5EF4-FFF2-40B4-BE49-F238E27FC236}">
                <a16:creationId xmlns:a16="http://schemas.microsoft.com/office/drawing/2014/main" id="{29B12F5E-E268-4D9D-2A5A-B469A3C9847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89355" y="1222301"/>
            <a:ext cx="5916930" cy="2847975"/>
          </a:xfrm>
          <a:prstGeom prst="rect">
            <a:avLst/>
          </a:prstGeom>
        </p:spPr>
      </p:pic>
      <p:pic>
        <p:nvPicPr>
          <p:cNvPr id="10" name="Picture 9">
            <a:extLst>
              <a:ext uri="{FF2B5EF4-FFF2-40B4-BE49-F238E27FC236}">
                <a16:creationId xmlns:a16="http://schemas.microsoft.com/office/drawing/2014/main" id="{792CC089-B61C-DD1E-2B5E-397C5865835A}"/>
              </a:ext>
            </a:extLst>
          </p:cNvPr>
          <p:cNvPicPr>
            <a:picLocks noChangeAspect="1"/>
          </p:cNvPicPr>
          <p:nvPr/>
        </p:nvPicPr>
        <p:blipFill>
          <a:blip r:embed="rId4"/>
          <a:stretch>
            <a:fillRect/>
          </a:stretch>
        </p:blipFill>
        <p:spPr>
          <a:xfrm>
            <a:off x="6526178" y="4412729"/>
            <a:ext cx="5172797" cy="2067213"/>
          </a:xfrm>
          <a:prstGeom prst="rect">
            <a:avLst/>
          </a:prstGeom>
        </p:spPr>
      </p:pic>
      <p:sp>
        <p:nvSpPr>
          <p:cNvPr id="6" name="Rectangle 2">
            <a:extLst>
              <a:ext uri="{FF2B5EF4-FFF2-40B4-BE49-F238E27FC236}">
                <a16:creationId xmlns:a16="http://schemas.microsoft.com/office/drawing/2014/main" id="{C1D43A51-4448-9C92-446C-A5D6F3028F1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35557470">
            <a:extLst>
              <a:ext uri="{FF2B5EF4-FFF2-40B4-BE49-F238E27FC236}">
                <a16:creationId xmlns:a16="http://schemas.microsoft.com/office/drawing/2014/main" id="{00B2AEE2-27F9-6DA8-1E14-06B2E0DBD8E3}"/>
              </a:ext>
              <a:ext uri="{C183D7F6-B498-43B3-948B-1728B52AA6E4}">
                <adec:decorative xmlns:adec="http://schemas.microsoft.com/office/drawing/2017/decorative" val="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749" y="4955493"/>
            <a:ext cx="255587" cy="24447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6CC4A77D-90FF-B5EF-D966-9EEFAC74D80D}"/>
              </a:ext>
            </a:extLst>
          </p:cNvPr>
          <p:cNvSpPr>
            <a:spLocks noChangeArrowheads="1"/>
          </p:cNvSpPr>
          <p:nvPr/>
        </p:nvSpPr>
        <p:spPr bwMode="auto">
          <a:xfrm>
            <a:off x="347336" y="4973979"/>
            <a:ext cx="5957887"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Arial" panose="020B0604020202020204" pitchFamily="34" charset="0"/>
                <a:ea typeface="Aptos" panose="020B0004020202020204" pitchFamily="34" charset="0"/>
                <a:cs typeface="Arial" panose="020B0604020202020204" pitchFamily="34" charset="0"/>
              </a:rPr>
              <a:t>Note: This setting is crucial to allow Chrome local storage to be used to store student responses if network connectivity is lost. If this is not configured, student responses will not be saved to the device in the case of internet disruptions.</a:t>
            </a:r>
            <a:endParaRPr kumimoji="0" lang="en-US" altLang="en-US" sz="2400" b="1" i="0" u="none" strike="noStrike" cap="none" normalizeH="0" baseline="0">
              <a:ln>
                <a:noFill/>
              </a:ln>
              <a:solidFill>
                <a:schemeClr val="tx1"/>
              </a:solidFill>
              <a:effectLst/>
              <a:latin typeface="Arial" panose="020B0604020202020204" pitchFamily="34" charset="0"/>
            </a:endParaRPr>
          </a:p>
        </p:txBody>
      </p:sp>
      <p:sp>
        <p:nvSpPr>
          <p:cNvPr id="8" name="Slide Number Placeholder 7">
            <a:extLst>
              <a:ext uri="{FF2B5EF4-FFF2-40B4-BE49-F238E27FC236}">
                <a16:creationId xmlns:a16="http://schemas.microsoft.com/office/drawing/2014/main" id="{08E856B6-921E-EC30-3C42-9918CDD568BD}"/>
              </a:ext>
            </a:extLst>
          </p:cNvPr>
          <p:cNvSpPr>
            <a:spLocks noGrp="1"/>
          </p:cNvSpPr>
          <p:nvPr>
            <p:ph type="sldNum" sz="quarter" idx="12"/>
          </p:nvPr>
        </p:nvSpPr>
        <p:spPr/>
        <p:txBody>
          <a:bodyPr/>
          <a:lstStyle/>
          <a:p>
            <a:fld id="{68A8D22E-6BC5-9E47-900C-2BB94685D9F5}" type="slidenum">
              <a:rPr lang="en-US" smtClean="0"/>
              <a:t>27</a:t>
            </a:fld>
            <a:endParaRPr lang="en-US"/>
          </a:p>
        </p:txBody>
      </p:sp>
    </p:spTree>
    <p:extLst>
      <p:ext uri="{BB962C8B-B14F-4D97-AF65-F5344CB8AC3E}">
        <p14:creationId xmlns:p14="http://schemas.microsoft.com/office/powerpoint/2010/main" val="3986493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13C9D-1ABD-3D4C-1B31-2EB58AAE2D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29071-EA34-10B7-4E34-EF064FA0B978}"/>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975539A7-6C3E-ABF7-7AE0-6DE7B4BCAF36}"/>
              </a:ext>
            </a:extLst>
          </p:cNvPr>
          <p:cNvSpPr>
            <a:spLocks noGrp="1"/>
          </p:cNvSpPr>
          <p:nvPr>
            <p:ph idx="1"/>
          </p:nvPr>
        </p:nvSpPr>
        <p:spPr>
          <a:xfrm>
            <a:off x="173179" y="1591253"/>
            <a:ext cx="11129559" cy="4958047"/>
          </a:xfrm>
        </p:spPr>
        <p:txBody>
          <a:bodyPr>
            <a:normAutofit/>
          </a:bodyPr>
          <a:lstStyle/>
          <a:p>
            <a:pPr marL="514350" lvl="0" indent="-514350">
              <a:buFont typeface="+mj-lt"/>
              <a:buAutoNum type="arabicPeriod" startAt="8"/>
            </a:pPr>
            <a:r>
              <a:rPr lang="en-US">
                <a:solidFill>
                  <a:schemeClr val="tx1"/>
                </a:solidFill>
              </a:rPr>
              <a:t>Scroll to the </a:t>
            </a:r>
            <a:r>
              <a:rPr lang="en-US" b="1">
                <a:solidFill>
                  <a:schemeClr val="tx1"/>
                </a:solidFill>
              </a:rPr>
              <a:t>Kiosk Floating Accessibility Menu</a:t>
            </a:r>
            <a:r>
              <a:rPr lang="en-US">
                <a:solidFill>
                  <a:schemeClr val="tx1"/>
                </a:solidFill>
              </a:rPr>
              <a:t> in the </a:t>
            </a:r>
            <a:r>
              <a:rPr lang="en-US" b="1">
                <a:solidFill>
                  <a:schemeClr val="tx1"/>
                </a:solidFill>
              </a:rPr>
              <a:t>Kiosk Accessibility</a:t>
            </a:r>
            <a:r>
              <a:rPr lang="en-US">
                <a:solidFill>
                  <a:schemeClr val="tx1"/>
                </a:solidFill>
              </a:rPr>
              <a:t> section.</a:t>
            </a:r>
          </a:p>
          <a:p>
            <a:pPr marL="0" lvl="0" indent="0">
              <a:buNone/>
            </a:pPr>
            <a:br>
              <a:rPr lang="en-US"/>
            </a:br>
            <a:br>
              <a:rPr lang="en-US" sz="1600" b="1"/>
            </a:br>
            <a:br>
              <a:rPr lang="en-US" sz="1600" b="1"/>
            </a:br>
            <a:endParaRPr lang="en-US" sz="1600"/>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E2DF8FED-1740-14CF-EE3E-6F20DF6BDC4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FC9549B6-9841-FEBA-D139-D56581F914A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8" name="Picture 7">
            <a:extLst>
              <a:ext uri="{FF2B5EF4-FFF2-40B4-BE49-F238E27FC236}">
                <a16:creationId xmlns:a16="http://schemas.microsoft.com/office/drawing/2014/main" id="{70B741EA-9195-F6FF-D129-3D4E7CD2B9D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528890" y="2467540"/>
            <a:ext cx="9134219" cy="4176795"/>
          </a:xfrm>
          <a:prstGeom prst="rect">
            <a:avLst/>
          </a:prstGeom>
        </p:spPr>
      </p:pic>
      <p:sp>
        <p:nvSpPr>
          <p:cNvPr id="5" name="Slide Number Placeholder 4">
            <a:extLst>
              <a:ext uri="{FF2B5EF4-FFF2-40B4-BE49-F238E27FC236}">
                <a16:creationId xmlns:a16="http://schemas.microsoft.com/office/drawing/2014/main" id="{6F1AFCD3-7913-1AA4-3094-9BD7CAF74036}"/>
              </a:ext>
            </a:extLst>
          </p:cNvPr>
          <p:cNvSpPr>
            <a:spLocks noGrp="1"/>
          </p:cNvSpPr>
          <p:nvPr>
            <p:ph type="sldNum" sz="quarter" idx="12"/>
          </p:nvPr>
        </p:nvSpPr>
        <p:spPr/>
        <p:txBody>
          <a:bodyPr/>
          <a:lstStyle/>
          <a:p>
            <a:fld id="{68A8D22E-6BC5-9E47-900C-2BB94685D9F5}" type="slidenum">
              <a:rPr lang="en-US" smtClean="0"/>
              <a:t>28</a:t>
            </a:fld>
            <a:endParaRPr lang="en-US"/>
          </a:p>
        </p:txBody>
      </p:sp>
    </p:spTree>
    <p:extLst>
      <p:ext uri="{BB962C8B-B14F-4D97-AF65-F5344CB8AC3E}">
        <p14:creationId xmlns:p14="http://schemas.microsoft.com/office/powerpoint/2010/main" val="35119712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07A25-4070-1641-9F08-B4331E821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BFC8A-4C2E-C53E-9E19-8C744915F729}"/>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F0003D57-3AAB-6EE0-F8BC-461E6A2E9946}"/>
              </a:ext>
            </a:extLst>
          </p:cNvPr>
          <p:cNvSpPr>
            <a:spLocks noGrp="1"/>
          </p:cNvSpPr>
          <p:nvPr>
            <p:ph idx="1"/>
          </p:nvPr>
        </p:nvSpPr>
        <p:spPr>
          <a:xfrm>
            <a:off x="173179" y="1591253"/>
            <a:ext cx="5379209" cy="4958047"/>
          </a:xfrm>
        </p:spPr>
        <p:txBody>
          <a:bodyPr>
            <a:normAutofit/>
          </a:bodyPr>
          <a:lstStyle/>
          <a:p>
            <a:pPr marL="514350" lvl="0" indent="-514350">
              <a:buFont typeface="+mj-lt"/>
              <a:buAutoNum type="arabicPeriod" startAt="9"/>
            </a:pPr>
            <a:r>
              <a:rPr lang="en-US">
                <a:solidFill>
                  <a:schemeClr val="tx1"/>
                </a:solidFill>
              </a:rPr>
              <a:t>Verify that </a:t>
            </a:r>
            <a:r>
              <a:rPr lang="en-US" b="1">
                <a:solidFill>
                  <a:schemeClr val="tx1"/>
                </a:solidFill>
              </a:rPr>
              <a:t>Do not show the floating accessibility menu in kiosk mode</a:t>
            </a:r>
            <a:r>
              <a:rPr lang="en-US">
                <a:solidFill>
                  <a:schemeClr val="tx1"/>
                </a:solidFill>
              </a:rPr>
              <a:t> is set; if not, click on </a:t>
            </a:r>
            <a:r>
              <a:rPr lang="en-US" b="1">
                <a:solidFill>
                  <a:schemeClr val="tx1"/>
                </a:solidFill>
              </a:rPr>
              <a:t>Kiosk Floating Accessibility Menu</a:t>
            </a:r>
            <a:r>
              <a:rPr lang="en-US">
                <a:solidFill>
                  <a:schemeClr val="tx1"/>
                </a:solidFill>
              </a:rPr>
              <a:t> to update the setting with the drop-down menu and click </a:t>
            </a:r>
            <a:r>
              <a:rPr lang="en-US" b="1">
                <a:solidFill>
                  <a:schemeClr val="tx1"/>
                </a:solidFill>
              </a:rPr>
              <a:t>Save</a:t>
            </a:r>
            <a:r>
              <a:rPr lang="en-US">
                <a:solidFill>
                  <a:schemeClr val="tx1"/>
                </a:solidFill>
              </a:rPr>
              <a:t>.  </a:t>
            </a:r>
            <a:br>
              <a:rPr lang="en-US"/>
            </a:br>
            <a:br>
              <a:rPr lang="en-US" sz="1600" b="1"/>
            </a:br>
            <a:br>
              <a:rPr lang="en-US" sz="1600" b="1"/>
            </a:br>
            <a:endParaRPr lang="en-US" sz="1600"/>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B461DAB2-EE45-6A8D-4D83-07CD03109A6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5EDAFBD5-8CC3-6E63-63F0-19B73A392AE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9" name="Picture 8">
            <a:extLst>
              <a:ext uri="{FF2B5EF4-FFF2-40B4-BE49-F238E27FC236}">
                <a16:creationId xmlns:a16="http://schemas.microsoft.com/office/drawing/2014/main" id="{439030D9-90BD-D970-A59D-FDE5124DC8F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02295" y="1423617"/>
            <a:ext cx="4975889" cy="3006806"/>
          </a:xfrm>
          <a:prstGeom prst="rect">
            <a:avLst/>
          </a:prstGeom>
        </p:spPr>
      </p:pic>
      <p:sp>
        <p:nvSpPr>
          <p:cNvPr id="5" name="Rectangle 2">
            <a:extLst>
              <a:ext uri="{FF2B5EF4-FFF2-40B4-BE49-F238E27FC236}">
                <a16:creationId xmlns:a16="http://schemas.microsoft.com/office/drawing/2014/main" id="{5883C8A7-99C4-F2AB-174B-C261A8A098DD}"/>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6145" name="Picture 461447336">
            <a:extLst>
              <a:ext uri="{FF2B5EF4-FFF2-40B4-BE49-F238E27FC236}">
                <a16:creationId xmlns:a16="http://schemas.microsoft.com/office/drawing/2014/main" id="{26D9DBA5-7467-36AA-40CA-2C88B18B8770}"/>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179" y="5030882"/>
            <a:ext cx="255588" cy="2508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3">
            <a:extLst>
              <a:ext uri="{FF2B5EF4-FFF2-40B4-BE49-F238E27FC236}">
                <a16:creationId xmlns:a16="http://schemas.microsoft.com/office/drawing/2014/main" id="{72C8C2EB-5CF8-F7C3-9482-6B935C7599EA}"/>
              </a:ext>
            </a:extLst>
          </p:cNvPr>
          <p:cNvSpPr>
            <a:spLocks noChangeArrowheads="1"/>
          </p:cNvSpPr>
          <p:nvPr/>
        </p:nvSpPr>
        <p:spPr bwMode="auto">
          <a:xfrm>
            <a:off x="515863" y="4851975"/>
            <a:ext cx="10592231"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000000"/>
                </a:solidFill>
                <a:effectLst/>
                <a:latin typeface="Arial" panose="020B0604020202020204" pitchFamily="34" charset="0"/>
                <a:ea typeface="Aptos" panose="020B0004020202020204" pitchFamily="34" charset="0"/>
                <a:cs typeface="Arial" panose="020B0604020202020204" pitchFamily="34" charset="0"/>
              </a:rPr>
              <a:t>Note:</a:t>
            </a:r>
            <a:r>
              <a:rPr kumimoji="0" lang="en-US" altLang="en-US" sz="1600" b="0" i="0" u="none" strike="noStrike" cap="none" normalizeH="0" baseline="0">
                <a:ln>
                  <a:noFill/>
                </a:ln>
                <a:solidFill>
                  <a:srgbClr val="000000"/>
                </a:solidFill>
                <a:effectLst/>
                <a:latin typeface="Arial" panose="020B0604020202020204" pitchFamily="34" charset="0"/>
                <a:ea typeface="Aptos" panose="020B0004020202020204" pitchFamily="34" charset="0"/>
                <a:cs typeface="Arial" panose="020B0604020202020204" pitchFamily="34" charset="0"/>
              </a:rPr>
              <a:t> Students with accommodations that are embedded within the MCAS Student Kiosk, including text-to-speech, word prediction, and speech-to-text, will access these accommodations directly through the MCAS Student Kiosk as they are delivered by the test platform. ChromeOS contains native accessibility features that may appear within the kiosk with a floating menu. Technology coordinators should disable the floating accessibility menu in Google Admin before testing occurs to avoid issues.</a:t>
            </a:r>
            <a:endParaRPr kumimoji="0" lang="en-US" altLang="en-US" sz="2400" b="0" i="0" u="none" strike="noStrike" cap="none" normalizeH="0" baseline="0">
              <a:ln>
                <a:noFill/>
              </a:ln>
              <a:solidFill>
                <a:schemeClr val="tx1"/>
              </a:solidFill>
              <a:effectLst/>
              <a:latin typeface="Arial" panose="020B0604020202020204" pitchFamily="34" charset="0"/>
            </a:endParaRPr>
          </a:p>
        </p:txBody>
      </p:sp>
      <p:sp>
        <p:nvSpPr>
          <p:cNvPr id="8" name="Slide Number Placeholder 7">
            <a:extLst>
              <a:ext uri="{FF2B5EF4-FFF2-40B4-BE49-F238E27FC236}">
                <a16:creationId xmlns:a16="http://schemas.microsoft.com/office/drawing/2014/main" id="{04171B2E-08CC-6F73-0B63-16BBC6FBF720}"/>
              </a:ext>
            </a:extLst>
          </p:cNvPr>
          <p:cNvSpPr>
            <a:spLocks noGrp="1"/>
          </p:cNvSpPr>
          <p:nvPr>
            <p:ph type="sldNum" sz="quarter" idx="12"/>
          </p:nvPr>
        </p:nvSpPr>
        <p:spPr/>
        <p:txBody>
          <a:bodyPr/>
          <a:lstStyle/>
          <a:p>
            <a:fld id="{68A8D22E-6BC5-9E47-900C-2BB94685D9F5}" type="slidenum">
              <a:rPr lang="en-US" smtClean="0"/>
              <a:t>29</a:t>
            </a:fld>
            <a:endParaRPr lang="en-US"/>
          </a:p>
        </p:txBody>
      </p:sp>
    </p:spTree>
    <p:extLst>
      <p:ext uri="{BB962C8B-B14F-4D97-AF65-F5344CB8AC3E}">
        <p14:creationId xmlns:p14="http://schemas.microsoft.com/office/powerpoint/2010/main" val="8387853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CEBC2-CDDC-3749-5514-FDB5843A47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4DE243-9F48-788B-1178-D17F5602A9A5}"/>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Configure Device Settings (cont’d)</a:t>
            </a:r>
          </a:p>
        </p:txBody>
      </p:sp>
      <p:sp>
        <p:nvSpPr>
          <p:cNvPr id="3" name="Content Placeholder 2">
            <a:extLst>
              <a:ext uri="{FF2B5EF4-FFF2-40B4-BE49-F238E27FC236}">
                <a16:creationId xmlns:a16="http://schemas.microsoft.com/office/drawing/2014/main" id="{03E6EA27-6F6C-0891-7E7D-CD9D67DD0683}"/>
              </a:ext>
            </a:extLst>
          </p:cNvPr>
          <p:cNvSpPr>
            <a:spLocks noGrp="1"/>
          </p:cNvSpPr>
          <p:nvPr>
            <p:ph idx="1"/>
          </p:nvPr>
        </p:nvSpPr>
        <p:spPr>
          <a:xfrm>
            <a:off x="173179" y="1591253"/>
            <a:ext cx="11302541" cy="4958047"/>
          </a:xfrm>
        </p:spPr>
        <p:txBody>
          <a:bodyPr>
            <a:normAutofit/>
          </a:bodyPr>
          <a:lstStyle/>
          <a:p>
            <a:pPr marL="0" indent="0">
              <a:buNone/>
            </a:pPr>
            <a:r>
              <a:rPr lang="en-US" b="1">
                <a:solidFill>
                  <a:schemeClr val="tx1"/>
                </a:solidFill>
              </a:rPr>
              <a:t>Note on Managed Guest Sessions: </a:t>
            </a:r>
            <a:r>
              <a:rPr lang="en-US">
                <a:solidFill>
                  <a:schemeClr val="tx1"/>
                </a:solidFill>
              </a:rPr>
              <a:t>To avoid students inadvertently entering guest sessions, we recommend disabling managed guest sessions on OUs used for testing. To disable, on the Settings page select the </a:t>
            </a:r>
            <a:r>
              <a:rPr lang="en-US" b="1">
                <a:solidFill>
                  <a:schemeClr val="tx1"/>
                </a:solidFill>
              </a:rPr>
              <a:t>Managed guest session settings</a:t>
            </a:r>
            <a:r>
              <a:rPr lang="en-US">
                <a:solidFill>
                  <a:schemeClr val="tx1"/>
                </a:solidFill>
              </a:rPr>
              <a:t> tab and then select </a:t>
            </a:r>
            <a:r>
              <a:rPr lang="en-US" b="1">
                <a:solidFill>
                  <a:schemeClr val="tx1"/>
                </a:solidFill>
              </a:rPr>
              <a:t>Managed guest session</a:t>
            </a:r>
            <a:r>
              <a:rPr lang="en-US">
                <a:solidFill>
                  <a:schemeClr val="tx1"/>
                </a:solidFill>
              </a:rPr>
              <a:t>. Ensure that Managed guest session is set to </a:t>
            </a:r>
            <a:r>
              <a:rPr lang="en-US" b="1">
                <a:solidFill>
                  <a:schemeClr val="tx1"/>
                </a:solidFill>
              </a:rPr>
              <a:t>Do not allow managed guest sessions</a:t>
            </a:r>
            <a:r>
              <a:rPr lang="en-US">
                <a:solidFill>
                  <a:schemeClr val="tx1"/>
                </a:solidFill>
              </a:rPr>
              <a:t> and click </a:t>
            </a:r>
            <a:r>
              <a:rPr lang="en-US" b="1">
                <a:solidFill>
                  <a:schemeClr val="tx1"/>
                </a:solidFill>
              </a:rPr>
              <a:t>Save</a:t>
            </a:r>
            <a:r>
              <a:rPr lang="en-US">
                <a:solidFill>
                  <a:schemeClr val="tx1"/>
                </a:solidFill>
              </a:rPr>
              <a:t>.</a:t>
            </a:r>
          </a:p>
          <a:p>
            <a:pPr marL="0" lvl="0" indent="0">
              <a:buNone/>
            </a:pPr>
            <a:br>
              <a:rPr lang="en-US"/>
            </a:br>
            <a:br>
              <a:rPr lang="en-US" sz="1600" b="1"/>
            </a:br>
            <a:br>
              <a:rPr lang="en-US" sz="1600" b="1"/>
            </a:br>
            <a:endParaRPr lang="en-US" sz="1600"/>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C5D0A5FA-B8A8-157C-9888-99580654570D}"/>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54EF75BF-AFA6-0D0F-CB24-9165C0DB7C6E}"/>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3C1B2A25-0BE5-3EF7-331A-8CF4B635B34D}"/>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Slide Number Placeholder 6">
            <a:extLst>
              <a:ext uri="{FF2B5EF4-FFF2-40B4-BE49-F238E27FC236}">
                <a16:creationId xmlns:a16="http://schemas.microsoft.com/office/drawing/2014/main" id="{021F881E-DAE4-1D8A-6E88-36BBA92809AA}"/>
              </a:ext>
            </a:extLst>
          </p:cNvPr>
          <p:cNvSpPr>
            <a:spLocks noGrp="1"/>
          </p:cNvSpPr>
          <p:nvPr>
            <p:ph type="sldNum" sz="quarter" idx="12"/>
          </p:nvPr>
        </p:nvSpPr>
        <p:spPr/>
        <p:txBody>
          <a:bodyPr/>
          <a:lstStyle/>
          <a:p>
            <a:fld id="{68A8D22E-6BC5-9E47-900C-2BB94685D9F5}" type="slidenum">
              <a:rPr lang="en-US" smtClean="0"/>
              <a:t>30</a:t>
            </a:fld>
            <a:endParaRPr lang="en-US"/>
          </a:p>
        </p:txBody>
      </p:sp>
      <p:pic>
        <p:nvPicPr>
          <p:cNvPr id="8" name="Picture 7">
            <a:extLst>
              <a:ext uri="{FF2B5EF4-FFF2-40B4-BE49-F238E27FC236}">
                <a16:creationId xmlns:a16="http://schemas.microsoft.com/office/drawing/2014/main" id="{D7305128-FEC4-D771-CA79-88784165A03E}"/>
              </a:ext>
            </a:extLst>
          </p:cNvPr>
          <p:cNvPicPr>
            <a:picLocks noChangeAspect="1"/>
          </p:cNvPicPr>
          <p:nvPr/>
        </p:nvPicPr>
        <p:blipFill>
          <a:blip r:embed="rId3"/>
          <a:stretch>
            <a:fillRect/>
          </a:stretch>
        </p:blipFill>
        <p:spPr>
          <a:xfrm>
            <a:off x="2660215" y="4070764"/>
            <a:ext cx="6871570" cy="2672610"/>
          </a:xfrm>
          <a:prstGeom prst="rect">
            <a:avLst/>
          </a:prstGeom>
        </p:spPr>
      </p:pic>
    </p:spTree>
    <p:extLst>
      <p:ext uri="{BB962C8B-B14F-4D97-AF65-F5344CB8AC3E}">
        <p14:creationId xmlns:p14="http://schemas.microsoft.com/office/powerpoint/2010/main" val="35004374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1C7BD-5833-AD6A-75BE-9CD87101EBDA}"/>
              </a:ext>
            </a:extLst>
          </p:cNvPr>
          <p:cNvSpPr>
            <a:spLocks noGrp="1"/>
          </p:cNvSpPr>
          <p:nvPr>
            <p:ph type="title"/>
          </p:nvPr>
        </p:nvSpPr>
        <p:spPr/>
        <p:txBody>
          <a:bodyPr>
            <a:normAutofit fontScale="90000"/>
          </a:bodyPr>
          <a:lstStyle/>
          <a:p>
            <a:r>
              <a:rPr lang="en-US"/>
              <a:t>Important Reminders – Installing the PWA</a:t>
            </a:r>
          </a:p>
        </p:txBody>
      </p:sp>
      <p:sp>
        <p:nvSpPr>
          <p:cNvPr id="3" name="Content Placeholder 2">
            <a:extLst>
              <a:ext uri="{FF2B5EF4-FFF2-40B4-BE49-F238E27FC236}">
                <a16:creationId xmlns:a16="http://schemas.microsoft.com/office/drawing/2014/main" id="{64271957-7DDC-D9F5-D287-B642C244443D}"/>
              </a:ext>
            </a:extLst>
          </p:cNvPr>
          <p:cNvSpPr>
            <a:spLocks noGrp="1"/>
          </p:cNvSpPr>
          <p:nvPr>
            <p:ph idx="1"/>
          </p:nvPr>
        </p:nvSpPr>
        <p:spPr/>
        <p:txBody>
          <a:bodyPr>
            <a:normAutofit fontScale="92500" lnSpcReduction="10000"/>
          </a:bodyPr>
          <a:lstStyle/>
          <a:p>
            <a:r>
              <a:rPr lang="en-US" b="1" dirty="0">
                <a:solidFill>
                  <a:schemeClr val="tx1"/>
                </a:solidFill>
              </a:rPr>
              <a:t>Pay close attention when copy/pasting during installation and configuration as any typos, missing hyphens, added spaces, or added characters will prevent the app from entering kiosk mode.</a:t>
            </a:r>
            <a:endParaRPr lang="en-US" dirty="0">
              <a:solidFill>
                <a:schemeClr val="tx1"/>
              </a:solidFill>
            </a:endParaRPr>
          </a:p>
          <a:p>
            <a:r>
              <a:rPr lang="en-US" dirty="0">
                <a:solidFill>
                  <a:schemeClr val="tx1"/>
                </a:solidFill>
              </a:rPr>
              <a:t>If inheritance for the child organization is set to "Locally Applied" the Device Settings will not be inherited from the parent organization. If schools wish to keep the child organization set to Locally Applied, they must edit the Device Settings in that organization to match the parent organizational unit (OU) settings.</a:t>
            </a:r>
          </a:p>
          <a:p>
            <a:r>
              <a:rPr lang="en-US" dirty="0">
                <a:solidFill>
                  <a:schemeClr val="tx1"/>
                </a:solidFill>
              </a:rPr>
              <a:t>Verify in Kiosk Settings that “Allow App to manage power” is </a:t>
            </a:r>
            <a:r>
              <a:rPr lang="en-US" b="1" dirty="0">
                <a:solidFill>
                  <a:schemeClr val="tx1"/>
                </a:solidFill>
              </a:rPr>
              <a:t>disabled</a:t>
            </a:r>
            <a:r>
              <a:rPr lang="en-US" dirty="0">
                <a:solidFill>
                  <a:schemeClr val="tx1"/>
                </a:solidFill>
              </a:rPr>
              <a:t>. To do this, click on </a:t>
            </a:r>
            <a:r>
              <a:rPr lang="en-US" b="1" dirty="0">
                <a:solidFill>
                  <a:schemeClr val="tx1"/>
                </a:solidFill>
              </a:rPr>
              <a:t>Devices, Apps &amp; Extensions</a:t>
            </a:r>
            <a:r>
              <a:rPr lang="en-US" dirty="0">
                <a:solidFill>
                  <a:schemeClr val="tx1"/>
                </a:solidFill>
              </a:rPr>
              <a:t> and then select </a:t>
            </a:r>
            <a:r>
              <a:rPr lang="en-US" b="1" dirty="0">
                <a:solidFill>
                  <a:schemeClr val="tx1"/>
                </a:solidFill>
              </a:rPr>
              <a:t>Kiosks</a:t>
            </a:r>
            <a:r>
              <a:rPr lang="en-US" dirty="0">
                <a:solidFill>
                  <a:schemeClr val="tx1"/>
                </a:solidFill>
              </a:rPr>
              <a:t>. Click on the </a:t>
            </a:r>
            <a:r>
              <a:rPr lang="en-US" b="1" dirty="0">
                <a:solidFill>
                  <a:schemeClr val="tx1"/>
                </a:solidFill>
              </a:rPr>
              <a:t>MCAS </a:t>
            </a:r>
            <a:r>
              <a:rPr lang="en-US" dirty="0">
                <a:solidFill>
                  <a:schemeClr val="tx1"/>
                </a:solidFill>
              </a:rPr>
              <a:t>app name and check to make sure the setting </a:t>
            </a:r>
            <a:r>
              <a:rPr lang="en-US" b="1" dirty="0">
                <a:solidFill>
                  <a:schemeClr val="tx1"/>
                </a:solidFill>
              </a:rPr>
              <a:t>Allow app to manage power</a:t>
            </a:r>
            <a:r>
              <a:rPr lang="en-US" dirty="0">
                <a:solidFill>
                  <a:schemeClr val="tx1"/>
                </a:solidFill>
              </a:rPr>
              <a:t> is </a:t>
            </a:r>
            <a:r>
              <a:rPr lang="en-US" b="1" dirty="0">
                <a:solidFill>
                  <a:schemeClr val="tx1"/>
                </a:solidFill>
              </a:rPr>
              <a:t>disabled</a:t>
            </a:r>
            <a:r>
              <a:rPr lang="en-US" dirty="0">
                <a:solidFill>
                  <a:schemeClr val="tx1"/>
                </a:solidFill>
              </a:rPr>
              <a:t> (slider is moved to the left and not green).</a:t>
            </a:r>
          </a:p>
          <a:p>
            <a:endParaRPr lang="en-US" dirty="0">
              <a:solidFill>
                <a:schemeClr val="tx1"/>
              </a:solidFill>
            </a:endParaRPr>
          </a:p>
        </p:txBody>
      </p:sp>
      <p:sp>
        <p:nvSpPr>
          <p:cNvPr id="4" name="Slide Number Placeholder 3">
            <a:extLst>
              <a:ext uri="{FF2B5EF4-FFF2-40B4-BE49-F238E27FC236}">
                <a16:creationId xmlns:a16="http://schemas.microsoft.com/office/drawing/2014/main" id="{8F3F1197-9D87-6126-46DD-124B0A71F6EA}"/>
              </a:ext>
            </a:extLst>
          </p:cNvPr>
          <p:cNvSpPr>
            <a:spLocks noGrp="1"/>
          </p:cNvSpPr>
          <p:nvPr>
            <p:ph type="sldNum" sz="quarter" idx="12"/>
          </p:nvPr>
        </p:nvSpPr>
        <p:spPr/>
        <p:txBody>
          <a:bodyPr/>
          <a:lstStyle/>
          <a:p>
            <a:fld id="{68A8D22E-6BC5-9E47-900C-2BB94685D9F5}" type="slidenum">
              <a:rPr lang="en-US" smtClean="0"/>
              <a:t>31</a:t>
            </a:fld>
            <a:endParaRPr lang="en-US"/>
          </a:p>
        </p:txBody>
      </p:sp>
    </p:spTree>
    <p:extLst>
      <p:ext uri="{BB962C8B-B14F-4D97-AF65-F5344CB8AC3E}">
        <p14:creationId xmlns:p14="http://schemas.microsoft.com/office/powerpoint/2010/main" val="2352678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15BB4-D257-B117-966F-E5D3CEC8B6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5DE09B-C8C6-81D3-F518-51C8D214D996}"/>
              </a:ext>
            </a:extLst>
          </p:cNvPr>
          <p:cNvSpPr>
            <a:spLocks noGrp="1"/>
          </p:cNvSpPr>
          <p:nvPr>
            <p:ph type="title"/>
          </p:nvPr>
        </p:nvSpPr>
        <p:spPr/>
        <p:txBody>
          <a:bodyPr>
            <a:normAutofit fontScale="90000"/>
          </a:bodyPr>
          <a:lstStyle/>
          <a:p>
            <a:r>
              <a:rPr lang="en-US"/>
              <a:t>Important Reminders – Configuring Device Settings</a:t>
            </a:r>
          </a:p>
        </p:txBody>
      </p:sp>
      <p:sp>
        <p:nvSpPr>
          <p:cNvPr id="3" name="Content Placeholder 2">
            <a:extLst>
              <a:ext uri="{FF2B5EF4-FFF2-40B4-BE49-F238E27FC236}">
                <a16:creationId xmlns:a16="http://schemas.microsoft.com/office/drawing/2014/main" id="{5EE82F92-15B8-D1D2-24DD-502CEE8D1603}"/>
              </a:ext>
            </a:extLst>
          </p:cNvPr>
          <p:cNvSpPr>
            <a:spLocks noGrp="1"/>
          </p:cNvSpPr>
          <p:nvPr>
            <p:ph idx="1"/>
          </p:nvPr>
        </p:nvSpPr>
        <p:spPr>
          <a:xfrm>
            <a:off x="173179" y="1591253"/>
            <a:ext cx="11925036" cy="4901621"/>
          </a:xfrm>
        </p:spPr>
        <p:txBody>
          <a:bodyPr>
            <a:normAutofit/>
          </a:bodyPr>
          <a:lstStyle/>
          <a:p>
            <a:r>
              <a:rPr lang="en-US">
                <a:solidFill>
                  <a:schemeClr val="tx1"/>
                </a:solidFill>
              </a:rPr>
              <a:t>The setting “Do not erase all local data” is crucial to allow Chrome local storage to be used to store student responses if network connectivity is lost. If this is not configured, student responses will not be saved to the device in the case of internet disruptions.</a:t>
            </a:r>
          </a:p>
          <a:p>
            <a:r>
              <a:rPr lang="en-US">
                <a:solidFill>
                  <a:schemeClr val="tx1"/>
                </a:solidFill>
              </a:rPr>
              <a:t>Students with accommodations that are embedded within the MCAS Student Kiosk, including text-to-speech, word prediction, and speech-to-text, will access these accommodations directly through the MCAS Student Kiosk as they are delivered by the test platform. ChromeOS contains native accessibility features that may appear within the kiosk with a floating menu. Technology coordinators should disable the floating accessibility menu in Google Admin before testing occurs to avoid issues.</a:t>
            </a:r>
          </a:p>
          <a:p>
            <a:endParaRPr lang="en-US"/>
          </a:p>
          <a:p>
            <a:endParaRPr lang="en-US"/>
          </a:p>
        </p:txBody>
      </p:sp>
      <p:sp>
        <p:nvSpPr>
          <p:cNvPr id="4" name="Slide Number Placeholder 3">
            <a:extLst>
              <a:ext uri="{FF2B5EF4-FFF2-40B4-BE49-F238E27FC236}">
                <a16:creationId xmlns:a16="http://schemas.microsoft.com/office/drawing/2014/main" id="{10935ED4-CFED-B057-7B45-9233314FED3B}"/>
              </a:ext>
            </a:extLst>
          </p:cNvPr>
          <p:cNvSpPr>
            <a:spLocks noGrp="1"/>
          </p:cNvSpPr>
          <p:nvPr>
            <p:ph type="sldNum" sz="quarter" idx="12"/>
          </p:nvPr>
        </p:nvSpPr>
        <p:spPr/>
        <p:txBody>
          <a:bodyPr/>
          <a:lstStyle/>
          <a:p>
            <a:fld id="{68A8D22E-6BC5-9E47-900C-2BB94685D9F5}" type="slidenum">
              <a:rPr lang="en-US" smtClean="0"/>
              <a:t>32</a:t>
            </a:fld>
            <a:endParaRPr lang="en-US"/>
          </a:p>
        </p:txBody>
      </p:sp>
    </p:spTree>
    <p:extLst>
      <p:ext uri="{BB962C8B-B14F-4D97-AF65-F5344CB8AC3E}">
        <p14:creationId xmlns:p14="http://schemas.microsoft.com/office/powerpoint/2010/main" val="663955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906CC-E529-A4A2-B407-1513A99F2482}"/>
            </a:ext>
          </a:extLst>
        </p:cNvPr>
        <p:cNvGrpSpPr/>
        <p:nvPr/>
      </p:nvGrpSpPr>
      <p:grpSpPr>
        <a:xfrm>
          <a:off x="0" y="0"/>
          <a:ext cx="0" cy="0"/>
          <a:chOff x="0" y="0"/>
          <a:chExt cx="0" cy="0"/>
        </a:xfrm>
      </p:grpSpPr>
      <p:sp>
        <p:nvSpPr>
          <p:cNvPr id="9" name="Content Placeholder 2">
            <a:extLst>
              <a:ext uri="{FF2B5EF4-FFF2-40B4-BE49-F238E27FC236}">
                <a16:creationId xmlns:a16="http://schemas.microsoft.com/office/drawing/2014/main" id="{6015BCDF-39FC-E513-32E6-4DA2A4FCBB0D}"/>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a:extLst>
              <a:ext uri="{FF2B5EF4-FFF2-40B4-BE49-F238E27FC236}">
                <a16:creationId xmlns:a16="http://schemas.microsoft.com/office/drawing/2014/main" id="{C0E1CFE9-DCC9-91CB-35DC-5A27D79DF08E}"/>
              </a:ext>
            </a:extLst>
          </p:cNvPr>
          <p:cNvSpPr>
            <a:spLocks noGrp="1"/>
          </p:cNvSpPr>
          <p:nvPr>
            <p:ph idx="1"/>
          </p:nvPr>
        </p:nvSpPr>
        <p:spPr>
          <a:xfrm>
            <a:off x="1055284" y="1755747"/>
            <a:ext cx="8926916" cy="33465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B88F457A-C0FD-CBE2-B706-51FCC88F3E5D}"/>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E9902644-4CF0-D409-C0FF-C5065F41D65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20EE9118-7B27-82FB-A5F4-0D4BC9B5A561}"/>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5FE51714-72AE-4FF8-F2C8-A8728F27849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E06A6E0D-91FA-7717-F689-57AD631ED14A}"/>
              </a:ext>
            </a:extLst>
          </p:cNvPr>
          <p:cNvSpPr>
            <a:spLocks noGrp="1"/>
          </p:cNvSpPr>
          <p:nvPr>
            <p:ph type="sldNum" sz="quarter" idx="12"/>
          </p:nvPr>
        </p:nvSpPr>
        <p:spPr/>
        <p:txBody>
          <a:bodyPr/>
          <a:lstStyle/>
          <a:p>
            <a:fld id="{68A8D22E-6BC5-9E47-900C-2BB94685D9F5}" type="slidenum">
              <a:rPr lang="en-US" smtClean="0"/>
              <a:t>33</a:t>
            </a:fld>
            <a:endParaRPr lang="en-US"/>
          </a:p>
        </p:txBody>
      </p:sp>
    </p:spTree>
    <p:extLst>
      <p:ext uri="{BB962C8B-B14F-4D97-AF65-F5344CB8AC3E}">
        <p14:creationId xmlns:p14="http://schemas.microsoft.com/office/powerpoint/2010/main" val="35472359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1B352-5E49-0778-7C69-DD8F9BC7C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1E8D6-5291-50E5-9CBD-345B5BC9423B}"/>
              </a:ext>
            </a:extLst>
          </p:cNvPr>
          <p:cNvSpPr>
            <a:spLocks noGrp="1"/>
          </p:cNvSpPr>
          <p:nvPr>
            <p:ph type="title" idx="4294967295"/>
          </p:nvPr>
        </p:nvSpPr>
        <p:spPr>
          <a:xfrm>
            <a:off x="3035808" y="2882900"/>
            <a:ext cx="9156192" cy="1092200"/>
          </a:xfrm>
        </p:spPr>
        <p:txBody>
          <a:bodyPr>
            <a:normAutofit/>
          </a:bodyPr>
          <a:lstStyle/>
          <a:p>
            <a:r>
              <a:rPr lang="en-US">
                <a:solidFill>
                  <a:schemeClr val="tx1"/>
                </a:solidFill>
              </a:rPr>
              <a:t>4</a:t>
            </a:r>
            <a:r>
              <a:rPr lang="en-US">
                <a:solidFill>
                  <a:schemeClr val="tx1"/>
                </a:solidFill>
                <a:latin typeface="Arial" panose="020B0604020202020204" pitchFamily="34" charset="0"/>
                <a:cs typeface="Arial" panose="020B0604020202020204" pitchFamily="34" charset="0"/>
              </a:rPr>
              <a:t>. Steps to Take After Installation</a:t>
            </a:r>
          </a:p>
        </p:txBody>
      </p:sp>
      <p:sp>
        <p:nvSpPr>
          <p:cNvPr id="3" name="Slide Number Placeholder 2">
            <a:extLst>
              <a:ext uri="{FF2B5EF4-FFF2-40B4-BE49-F238E27FC236}">
                <a16:creationId xmlns:a16="http://schemas.microsoft.com/office/drawing/2014/main" id="{169E6958-BA77-13B6-6314-3F9D5EB07723}"/>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34</a:t>
            </a:fld>
            <a:endParaRPr lang="en-US"/>
          </a:p>
        </p:txBody>
      </p:sp>
    </p:spTree>
    <p:extLst>
      <p:ext uri="{BB962C8B-B14F-4D97-AF65-F5344CB8AC3E}">
        <p14:creationId xmlns:p14="http://schemas.microsoft.com/office/powerpoint/2010/main" val="32879167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F9147-D44C-BAC7-C5AD-7A90074542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85A28B-00E2-D141-D937-03DB6AC03294}"/>
              </a:ext>
            </a:extLst>
          </p:cNvPr>
          <p:cNvSpPr>
            <a:spLocks noGrp="1"/>
          </p:cNvSpPr>
          <p:nvPr>
            <p:ph type="title"/>
          </p:nvPr>
        </p:nvSpPr>
        <p:spPr/>
        <p:txBody>
          <a:bodyPr>
            <a:normAutofit fontScale="90000"/>
          </a:bodyPr>
          <a:lstStyle/>
          <a:p>
            <a:r>
              <a:rPr lang="en-US" sz="4000">
                <a:solidFill>
                  <a:schemeClr val="bg1"/>
                </a:solidFill>
                <a:latin typeface="Arial" panose="020B0604020202020204" pitchFamily="34" charset="0"/>
                <a:cs typeface="Arial" panose="020B0604020202020204" pitchFamily="34" charset="0"/>
              </a:rPr>
              <a:t>Site Readiness Testing and Site Certification</a:t>
            </a:r>
          </a:p>
        </p:txBody>
      </p:sp>
      <p:sp>
        <p:nvSpPr>
          <p:cNvPr id="3" name="Content Placeholder 2">
            <a:extLst>
              <a:ext uri="{FF2B5EF4-FFF2-40B4-BE49-F238E27FC236}">
                <a16:creationId xmlns:a16="http://schemas.microsoft.com/office/drawing/2014/main" id="{1DF2035A-E117-ABCC-08EB-233CA25C0763}"/>
              </a:ext>
            </a:extLst>
          </p:cNvPr>
          <p:cNvSpPr>
            <a:spLocks noGrp="1"/>
          </p:cNvSpPr>
          <p:nvPr>
            <p:ph idx="1"/>
          </p:nvPr>
        </p:nvSpPr>
        <p:spPr>
          <a:xfrm>
            <a:off x="173179" y="1591253"/>
            <a:ext cx="11302541" cy="4958047"/>
          </a:xfrm>
        </p:spPr>
        <p:txBody>
          <a:bodyPr>
            <a:normAutofit/>
          </a:bodyPr>
          <a:lstStyle/>
          <a:p>
            <a:r>
              <a:rPr lang="en-US">
                <a:solidFill>
                  <a:srgbClr val="000000"/>
                </a:solidFill>
              </a:rPr>
              <a:t>After installing the ChromeOS PWA, all schools and districts must conduct site readiness testing. The Site Readiness tool includes the System Set-Up Test and the Student Interface Test and </a:t>
            </a:r>
            <a:r>
              <a:rPr lang="en-US" b="1">
                <a:solidFill>
                  <a:srgbClr val="FF0000"/>
                </a:solidFill>
              </a:rPr>
              <a:t>both parts</a:t>
            </a:r>
            <a:r>
              <a:rPr lang="en-US">
                <a:solidFill>
                  <a:srgbClr val="FF0000"/>
                </a:solidFill>
              </a:rPr>
              <a:t> </a:t>
            </a:r>
            <a:r>
              <a:rPr lang="en-US">
                <a:solidFill>
                  <a:srgbClr val="000000"/>
                </a:solidFill>
              </a:rPr>
              <a:t>must be completed. </a:t>
            </a:r>
          </a:p>
          <a:p>
            <a:pPr lvl="1"/>
            <a:r>
              <a:rPr lang="en-US">
                <a:solidFill>
                  <a:srgbClr val="000000"/>
                </a:solidFill>
              </a:rPr>
              <a:t>The </a:t>
            </a:r>
            <a:r>
              <a:rPr lang="en-US" b="1">
                <a:solidFill>
                  <a:srgbClr val="000000"/>
                </a:solidFill>
              </a:rPr>
              <a:t>System Set-Up Test </a:t>
            </a:r>
            <a:r>
              <a:rPr lang="en-US">
                <a:solidFill>
                  <a:srgbClr val="000000"/>
                </a:solidFill>
              </a:rPr>
              <a:t>tests bandwidth, connectivity, screen resolution, and the text-to-speech function. </a:t>
            </a:r>
          </a:p>
          <a:p>
            <a:pPr lvl="1"/>
            <a:r>
              <a:rPr lang="en-US">
                <a:solidFill>
                  <a:srgbClr val="000000"/>
                </a:solidFill>
              </a:rPr>
              <a:t>The </a:t>
            </a:r>
            <a:r>
              <a:rPr lang="en-US" b="1">
                <a:solidFill>
                  <a:srgbClr val="000000"/>
                </a:solidFill>
              </a:rPr>
              <a:t>Student Interface Test </a:t>
            </a:r>
            <a:r>
              <a:rPr lang="en-US">
                <a:solidFill>
                  <a:srgbClr val="000000"/>
                </a:solidFill>
              </a:rPr>
              <a:t>provides sample test questions to determine whether the device is capable of correctly displaying and navigating test content in the MCAS Student Kiosk. </a:t>
            </a:r>
            <a:br>
              <a:rPr lang="en-US"/>
            </a:br>
            <a:endParaRPr lang="en-US">
              <a:solidFill>
                <a:srgbClr val="000000"/>
              </a:solidFill>
            </a:endParaRPr>
          </a:p>
          <a:p>
            <a:pPr lvl="0"/>
            <a:endParaRPr lang="en-US"/>
          </a:p>
          <a:p>
            <a:pPr marL="514350" indent="-514350">
              <a:buFont typeface="+mj-lt"/>
              <a:buAutoNum type="arabicPeriod" startAt="3"/>
            </a:pPr>
            <a:endParaRPr lang="en-US">
              <a:solidFill>
                <a:schemeClr val="tx1"/>
              </a:solidFill>
            </a:endParaRPr>
          </a:p>
          <a:p>
            <a:endParaRPr lang="en-US"/>
          </a:p>
          <a:p>
            <a:endParaRPr lang="en-US"/>
          </a:p>
          <a:p>
            <a:pPr lvl="0"/>
            <a:endParaRPr lang="en-US"/>
          </a:p>
          <a:p>
            <a:pPr marL="514350" lvl="0" indent="-514350">
              <a:buFont typeface="+mj-lt"/>
              <a:buAutoNum type="arabicPeriod"/>
            </a:pPr>
            <a:endParaRPr lang="en-US" sz="2400">
              <a:solidFill>
                <a:schemeClr val="tx1"/>
              </a:solidFill>
            </a:endParaRPr>
          </a:p>
        </p:txBody>
      </p:sp>
      <p:sp>
        <p:nvSpPr>
          <p:cNvPr id="4" name="Rectangle 2">
            <a:extLst>
              <a:ext uri="{FF2B5EF4-FFF2-40B4-BE49-F238E27FC236}">
                <a16:creationId xmlns:a16="http://schemas.microsoft.com/office/drawing/2014/main" id="{0AC80453-C7C9-D458-8B4B-54EC86AD7A13}"/>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B2578E47-5837-EF36-EF3B-FE48A5E91C32}"/>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2BFA6ADB-0154-0B68-30A8-C52B3C87DCAB}"/>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Slide Number Placeholder 6">
            <a:extLst>
              <a:ext uri="{FF2B5EF4-FFF2-40B4-BE49-F238E27FC236}">
                <a16:creationId xmlns:a16="http://schemas.microsoft.com/office/drawing/2014/main" id="{BF690B1B-034F-DF69-E046-621F99E25AA2}"/>
              </a:ext>
            </a:extLst>
          </p:cNvPr>
          <p:cNvSpPr>
            <a:spLocks noGrp="1"/>
          </p:cNvSpPr>
          <p:nvPr>
            <p:ph type="sldNum" sz="quarter" idx="12"/>
          </p:nvPr>
        </p:nvSpPr>
        <p:spPr/>
        <p:txBody>
          <a:bodyPr/>
          <a:lstStyle/>
          <a:p>
            <a:fld id="{68A8D22E-6BC5-9E47-900C-2BB94685D9F5}" type="slidenum">
              <a:rPr lang="en-US" smtClean="0"/>
              <a:t>35</a:t>
            </a:fld>
            <a:endParaRPr lang="en-US"/>
          </a:p>
        </p:txBody>
      </p:sp>
    </p:spTree>
    <p:extLst>
      <p:ext uri="{BB962C8B-B14F-4D97-AF65-F5344CB8AC3E}">
        <p14:creationId xmlns:p14="http://schemas.microsoft.com/office/powerpoint/2010/main" val="28391573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D56F6-6B27-5AFD-6C32-C6909BD89D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7F101-9008-3413-08BE-30F95040036E}"/>
              </a:ext>
            </a:extLst>
          </p:cNvPr>
          <p:cNvSpPr>
            <a:spLocks noGrp="1"/>
          </p:cNvSpPr>
          <p:nvPr>
            <p:ph type="title"/>
          </p:nvPr>
        </p:nvSpPr>
        <p:spPr/>
        <p:txBody>
          <a:bodyPr>
            <a:normAutofit/>
          </a:bodyPr>
          <a:lstStyle/>
          <a:p>
            <a:r>
              <a:rPr lang="en-US" sz="4000">
                <a:solidFill>
                  <a:schemeClr val="bg1"/>
                </a:solidFill>
                <a:latin typeface="Arial" panose="020B0604020202020204" pitchFamily="34" charset="0"/>
                <a:cs typeface="Arial" panose="020B0604020202020204" pitchFamily="34" charset="0"/>
              </a:rPr>
              <a:t>Important Notes on Site Readiness</a:t>
            </a:r>
          </a:p>
        </p:txBody>
      </p:sp>
      <p:sp>
        <p:nvSpPr>
          <p:cNvPr id="3" name="Content Placeholder 2">
            <a:extLst>
              <a:ext uri="{FF2B5EF4-FFF2-40B4-BE49-F238E27FC236}">
                <a16:creationId xmlns:a16="http://schemas.microsoft.com/office/drawing/2014/main" id="{1F4230FB-1663-4F65-D543-EFA4869C5AE3}"/>
              </a:ext>
            </a:extLst>
          </p:cNvPr>
          <p:cNvSpPr>
            <a:spLocks noGrp="1"/>
          </p:cNvSpPr>
          <p:nvPr>
            <p:ph idx="1"/>
          </p:nvPr>
        </p:nvSpPr>
        <p:spPr>
          <a:xfrm>
            <a:off x="173179" y="1591253"/>
            <a:ext cx="11302541" cy="4958047"/>
          </a:xfrm>
        </p:spPr>
        <p:txBody>
          <a:bodyPr>
            <a:normAutofit lnSpcReduction="10000"/>
          </a:bodyPr>
          <a:lstStyle/>
          <a:p>
            <a:r>
              <a:rPr lang="en-US" dirty="0">
                <a:solidFill>
                  <a:schemeClr val="tx1"/>
                </a:solidFill>
              </a:rPr>
              <a:t>If you run the </a:t>
            </a:r>
            <a:r>
              <a:rPr lang="en-US" b="1" dirty="0">
                <a:solidFill>
                  <a:schemeClr val="tx1"/>
                </a:solidFill>
              </a:rPr>
              <a:t>Check Student Interface</a:t>
            </a:r>
            <a:r>
              <a:rPr lang="en-US" dirty="0">
                <a:solidFill>
                  <a:schemeClr val="tx1"/>
                </a:solidFill>
              </a:rPr>
              <a:t> test on a Chromebook and you receive the error message “</a:t>
            </a:r>
            <a:r>
              <a:rPr lang="en-US" b="1" dirty="0">
                <a:solidFill>
                  <a:schemeClr val="tx1"/>
                </a:solidFill>
              </a:rPr>
              <a:t>This test must be taken with the kiosk or mobile app</a:t>
            </a:r>
            <a:r>
              <a:rPr lang="en-US" dirty="0">
                <a:solidFill>
                  <a:schemeClr val="tx1"/>
                </a:solidFill>
              </a:rPr>
              <a:t>”, this is an indication that the MCAS web app and extension are not installed correctly in Google Admin console. </a:t>
            </a:r>
          </a:p>
          <a:p>
            <a:r>
              <a:rPr lang="en-US" dirty="0">
                <a:solidFill>
                  <a:schemeClr val="tx1"/>
                </a:solidFill>
              </a:rPr>
              <a:t>Results for Site Readiness testing will only display in the MCAS Portal if </a:t>
            </a:r>
            <a:r>
              <a:rPr lang="en-US" b="1" dirty="0">
                <a:solidFill>
                  <a:schemeClr val="tx1"/>
                </a:solidFill>
              </a:rPr>
              <a:t>both parts </a:t>
            </a:r>
            <a:r>
              <a:rPr lang="en-US" dirty="0">
                <a:solidFill>
                  <a:schemeClr val="tx1"/>
                </a:solidFill>
              </a:rPr>
              <a:t>of the Site Readiness test are taken.</a:t>
            </a:r>
          </a:p>
          <a:p>
            <a:r>
              <a:rPr lang="en-US" altLang="en-US" dirty="0">
                <a:solidFill>
                  <a:srgbClr val="000000"/>
                </a:solidFill>
                <a:ea typeface="Aptos" panose="020B0004020202020204" pitchFamily="34" charset="0"/>
              </a:rPr>
              <a:t>Step-by-step instructions on completing Site Readiness and Site Certification are available in section V of the </a:t>
            </a:r>
            <a:r>
              <a:rPr lang="en-US" altLang="en-US" dirty="0">
                <a:solidFill>
                  <a:srgbClr val="000000"/>
                </a:solidFill>
                <a:ea typeface="Aptos" panose="020B0004020202020204" pitchFamily="34" charset="0"/>
                <a:hlinkClick r:id="rId3"/>
              </a:rPr>
              <a:t>MCAS Student Kiosk Technology Guide</a:t>
            </a:r>
            <a:r>
              <a:rPr lang="en-US" altLang="en-US" dirty="0">
                <a:solidFill>
                  <a:srgbClr val="000000"/>
                </a:solidFill>
                <a:ea typeface="Aptos" panose="020B0004020202020204" pitchFamily="34" charset="0"/>
              </a:rPr>
              <a:t>.</a:t>
            </a:r>
          </a:p>
          <a:p>
            <a:r>
              <a:rPr lang="en-US" dirty="0">
                <a:solidFill>
                  <a:srgbClr val="000000"/>
                </a:solidFill>
              </a:rPr>
              <a:t>Site Readiness steps will be covered during the </a:t>
            </a:r>
            <a:r>
              <a:rPr lang="en-US" dirty="0">
                <a:solidFill>
                  <a:srgbClr val="000000"/>
                </a:solidFill>
                <a:hlinkClick r:id="rId4"/>
              </a:rPr>
              <a:t>February 2 Technology Coordinator Training</a:t>
            </a:r>
            <a:r>
              <a:rPr lang="en-US" dirty="0">
                <a:solidFill>
                  <a:srgbClr val="000000"/>
                </a:solidFill>
              </a:rPr>
              <a:t>. </a:t>
            </a:r>
            <a:br>
              <a:rPr lang="en-US" dirty="0"/>
            </a:br>
            <a:endParaRPr lang="en-US" dirty="0">
              <a:solidFill>
                <a:srgbClr val="000000"/>
              </a:solidFill>
            </a:endParaRPr>
          </a:p>
          <a:p>
            <a:pPr lvl="0"/>
            <a:endParaRPr lang="en-US" dirty="0"/>
          </a:p>
          <a:p>
            <a:pPr marL="514350" indent="-514350">
              <a:buFont typeface="+mj-lt"/>
              <a:buAutoNum type="arabicPeriod" startAt="3"/>
            </a:pPr>
            <a:endParaRPr lang="en-US" dirty="0">
              <a:solidFill>
                <a:schemeClr val="tx1"/>
              </a:solidFill>
            </a:endParaRPr>
          </a:p>
          <a:p>
            <a:endParaRPr lang="en-US" dirty="0"/>
          </a:p>
          <a:p>
            <a:endParaRPr lang="en-US" dirty="0"/>
          </a:p>
          <a:p>
            <a:pPr lvl="0"/>
            <a:endParaRPr lang="en-US" dirty="0"/>
          </a:p>
          <a:p>
            <a:pPr marL="514350" lvl="0" indent="-514350">
              <a:buFont typeface="+mj-lt"/>
              <a:buAutoNum type="arabicPeriod"/>
            </a:pPr>
            <a:endParaRPr lang="en-US" sz="2400" dirty="0">
              <a:solidFill>
                <a:schemeClr val="tx1"/>
              </a:solidFill>
            </a:endParaRPr>
          </a:p>
        </p:txBody>
      </p:sp>
      <p:sp>
        <p:nvSpPr>
          <p:cNvPr id="4" name="Rectangle 2">
            <a:extLst>
              <a:ext uri="{FF2B5EF4-FFF2-40B4-BE49-F238E27FC236}">
                <a16:creationId xmlns:a16="http://schemas.microsoft.com/office/drawing/2014/main" id="{2D19927D-D5AC-CDEC-49D9-198752ACBFE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2">
            <a:extLst>
              <a:ext uri="{FF2B5EF4-FFF2-40B4-BE49-F238E27FC236}">
                <a16:creationId xmlns:a16="http://schemas.microsoft.com/office/drawing/2014/main" id="{984E3F1F-1411-FDA5-6BED-4CEB2E0A5C65}"/>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5" name="Rectangle 2">
            <a:extLst>
              <a:ext uri="{FF2B5EF4-FFF2-40B4-BE49-F238E27FC236}">
                <a16:creationId xmlns:a16="http://schemas.microsoft.com/office/drawing/2014/main" id="{046EEB6B-6F75-59C1-C944-DA540E976407}"/>
              </a:ext>
            </a:extLst>
          </p:cNvPr>
          <p:cNvSpPr>
            <a:spLocks noChangeArrowheads="1"/>
          </p:cNvSpPr>
          <p:nvPr/>
        </p:nvSpPr>
        <p:spPr bwMode="auto">
          <a:xfrm>
            <a:off x="-284021" y="421552"/>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7" name="Slide Number Placeholder 6">
            <a:extLst>
              <a:ext uri="{FF2B5EF4-FFF2-40B4-BE49-F238E27FC236}">
                <a16:creationId xmlns:a16="http://schemas.microsoft.com/office/drawing/2014/main" id="{5E8152FE-615B-C7A6-DB87-EE3CA2E86FC2}"/>
              </a:ext>
            </a:extLst>
          </p:cNvPr>
          <p:cNvSpPr>
            <a:spLocks noGrp="1"/>
          </p:cNvSpPr>
          <p:nvPr>
            <p:ph type="sldNum" sz="quarter" idx="12"/>
          </p:nvPr>
        </p:nvSpPr>
        <p:spPr/>
        <p:txBody>
          <a:bodyPr/>
          <a:lstStyle/>
          <a:p>
            <a:fld id="{68A8D22E-6BC5-9E47-900C-2BB94685D9F5}" type="slidenum">
              <a:rPr lang="en-US" smtClean="0"/>
              <a:t>36</a:t>
            </a:fld>
            <a:endParaRPr lang="en-US"/>
          </a:p>
        </p:txBody>
      </p:sp>
    </p:spTree>
    <p:extLst>
      <p:ext uri="{BB962C8B-B14F-4D97-AF65-F5344CB8AC3E}">
        <p14:creationId xmlns:p14="http://schemas.microsoft.com/office/powerpoint/2010/main" val="34103672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a:extLst>
              <a:ext uri="{FF2B5EF4-FFF2-40B4-BE49-F238E27FC236}">
                <a16:creationId xmlns:a16="http://schemas.microsoft.com/office/drawing/2014/main" id="{DC9E595D-B290-4F97-8EB4-4C69E5CDB8B3}"/>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100000"/>
              </a:lnSpc>
              <a:spcBef>
                <a:spcPts val="1000"/>
              </a:spcBef>
              <a:spcAft>
                <a:spcPts val="0"/>
              </a:spcAft>
              <a:buClr>
                <a:srgbClr val="E38526"/>
              </a:buClr>
              <a:buFont typeface="Arial" panose="020B0604020202020204" pitchFamily="34" charset="0"/>
              <a:buChar char="•"/>
              <a:defRPr sz="3200" kern="1200" baseline="0">
                <a:solidFill>
                  <a:schemeClr val="accent1">
                    <a:lumMod val="50000"/>
                  </a:schemeClr>
                </a:solidFill>
                <a:latin typeface="Segoe UI" panose="020B0502040204020203" pitchFamily="34" charset="0"/>
                <a:ea typeface="+mn-ea"/>
                <a:cs typeface="Segoe UI" panose="020B0502040204020203" pitchFamily="34" charset="0"/>
              </a:defRPr>
            </a:lvl1pPr>
            <a:lvl2pPr marL="736600" indent="-279400" algn="l" defTabSz="914400" rtl="0" eaLnBrk="1" latinLnBrk="0" hangingPunct="1">
              <a:lnSpc>
                <a:spcPct val="100000"/>
              </a:lnSpc>
              <a:spcBef>
                <a:spcPts val="500"/>
              </a:spcBef>
              <a:spcAft>
                <a:spcPts val="0"/>
              </a:spcAft>
              <a:buClr>
                <a:srgbClr val="E38526"/>
              </a:buClr>
              <a:buFont typeface="Courier New" panose="02070309020205020404" pitchFamily="49" charset="0"/>
              <a:buChar char="o"/>
              <a:defRPr sz="2800" kern="1200">
                <a:solidFill>
                  <a:schemeClr val="accent1">
                    <a:lumMod val="50000"/>
                  </a:schemeClr>
                </a:solidFill>
                <a:latin typeface="Segoe UI" panose="020B0502040204020203" pitchFamily="34" charset="0"/>
                <a:ea typeface="+mn-ea"/>
                <a:cs typeface="Segoe UI" panose="020B0502040204020203" pitchFamily="34" charset="0"/>
              </a:defRPr>
            </a:lvl2pPr>
            <a:lvl3pPr marL="1143000" indent="-228600" algn="l" defTabSz="914400" rtl="0" eaLnBrk="1" latinLnBrk="0" hangingPunct="1">
              <a:lnSpc>
                <a:spcPct val="100000"/>
              </a:lnSpc>
              <a:spcBef>
                <a:spcPts val="500"/>
              </a:spcBef>
              <a:spcAft>
                <a:spcPts val="0"/>
              </a:spcAft>
              <a:buClr>
                <a:srgbClr val="E38526"/>
              </a:buClr>
              <a:buFont typeface="Wingdings" panose="05000000000000000000" pitchFamily="2" charset="2"/>
              <a:buChar char="§"/>
              <a:defRPr sz="2400" kern="1200">
                <a:solidFill>
                  <a:schemeClr val="accent1">
                    <a:lumMod val="50000"/>
                  </a:schemeClr>
                </a:solidFill>
                <a:latin typeface="Segoe UI" panose="020B0502040204020203" pitchFamily="34" charset="0"/>
                <a:ea typeface="+mn-ea"/>
                <a:cs typeface="Segoe UI" panose="020B0502040204020203" pitchFamily="34" charset="0"/>
              </a:defRPr>
            </a:lvl3pPr>
            <a:lvl4pPr marL="1651000" indent="-279400" algn="l" defTabSz="914400" rtl="0" eaLnBrk="1" latinLnBrk="0" hangingPunct="1">
              <a:lnSpc>
                <a:spcPct val="100000"/>
              </a:lnSpc>
              <a:spcBef>
                <a:spcPts val="500"/>
              </a:spcBef>
              <a:spcAft>
                <a:spcPts val="0"/>
              </a:spcAft>
              <a:buClr>
                <a:srgbClr val="E38526"/>
              </a:buClr>
              <a:buFont typeface="Wingdings" panose="05000000000000000000" pitchFamily="2" charset="2"/>
              <a:buChar char="Ø"/>
              <a:defRPr sz="2000" kern="1200">
                <a:solidFill>
                  <a:schemeClr val="accent1">
                    <a:lumMod val="50000"/>
                  </a:schemeClr>
                </a:solidFill>
                <a:latin typeface="Segoe UI" panose="020B0502040204020203" pitchFamily="34" charset="0"/>
                <a:ea typeface="+mn-ea"/>
                <a:cs typeface="Segoe UI" panose="020B0502040204020203" pitchFamily="34" charset="0"/>
              </a:defRPr>
            </a:lvl4pPr>
            <a:lvl5pPr marL="2116138" indent="-287338" algn="l" defTabSz="914400" rtl="0" eaLnBrk="1" latinLnBrk="0" hangingPunct="1">
              <a:lnSpc>
                <a:spcPct val="100000"/>
              </a:lnSpc>
              <a:spcBef>
                <a:spcPts val="500"/>
              </a:spcBef>
              <a:spcAft>
                <a:spcPts val="0"/>
              </a:spcAft>
              <a:buClr>
                <a:srgbClr val="E38526"/>
              </a:buClr>
              <a:buFont typeface="Wingdings" panose="05000000000000000000" pitchFamily="2" charset="2"/>
              <a:buChar char="v"/>
              <a:defRPr sz="2000" kern="1200" baseline="0">
                <a:solidFill>
                  <a:schemeClr val="accent1">
                    <a:lumMod val="50000"/>
                  </a:schemeClr>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100000"/>
              </a:lnSpc>
              <a:spcBef>
                <a:spcPts val="1000"/>
              </a:spcBef>
              <a:spcAft>
                <a:spcPts val="0"/>
              </a:spcAft>
              <a:buClr>
                <a:srgbClr val="E38526"/>
              </a:buClr>
              <a:buSzTx/>
              <a:buFont typeface="Arial" panose="020B0604020202020204" pitchFamily="34" charset="0"/>
              <a:buNone/>
              <a:tabLst/>
              <a:defRPr/>
            </a:pPr>
            <a:r>
              <a:rPr kumimoji="0" lang="en-US" sz="5998" b="0" i="0" u="none" strike="noStrike" kern="1200" cap="none" spc="0" normalizeH="0" baseline="0" noProof="0">
                <a:ln>
                  <a:noFill/>
                </a:ln>
                <a:solidFill>
                  <a:schemeClr val="bg1"/>
                </a:solidFill>
                <a:effectLst/>
                <a:uLnTx/>
                <a:uFillTx/>
                <a:latin typeface="Arial" panose="020B0604020202020204" pitchFamily="34" charset="0"/>
                <a:ea typeface="+mn-ea"/>
                <a:cs typeface="Arial" panose="020B0604020202020204" pitchFamily="34" charset="0"/>
              </a:rPr>
              <a:t>Questions &amp; Answers</a:t>
            </a:r>
          </a:p>
        </p:txBody>
      </p:sp>
      <p:sp>
        <p:nvSpPr>
          <p:cNvPr id="3" name="Content Placeholder 2"/>
          <p:cNvSpPr>
            <a:spLocks noGrp="1"/>
          </p:cNvSpPr>
          <p:nvPr>
            <p:ph idx="1"/>
          </p:nvPr>
        </p:nvSpPr>
        <p:spPr>
          <a:xfrm>
            <a:off x="1055284" y="1755747"/>
            <a:ext cx="8926916" cy="3346506"/>
          </a:xfrm>
        </p:spPr>
        <p:txBody>
          <a:bodyPr anchor="ctr"/>
          <a:lstStyle/>
          <a:p>
            <a:pPr algn="ctr">
              <a:buNone/>
            </a:pPr>
            <a:r>
              <a:rPr lang="en-US" sz="4000">
                <a:solidFill>
                  <a:schemeClr val="tx1"/>
                </a:solidFill>
                <a:latin typeface="Arial" panose="020B0604020202020204" pitchFamily="34" charset="0"/>
                <a:cs typeface="Arial" panose="020B0604020202020204" pitchFamily="34" charset="0"/>
              </a:rPr>
              <a:t>Use the “Q&amp;A” feature </a:t>
            </a:r>
            <a:br>
              <a:rPr lang="en-US" sz="4000">
                <a:solidFill>
                  <a:schemeClr val="tx1"/>
                </a:solidFill>
                <a:latin typeface="Arial" panose="020B0604020202020204" pitchFamily="34" charset="0"/>
                <a:cs typeface="Arial" panose="020B0604020202020204" pitchFamily="34" charset="0"/>
              </a:rPr>
            </a:br>
            <a:r>
              <a:rPr lang="en-US" sz="4000">
                <a:solidFill>
                  <a:schemeClr val="tx1"/>
                </a:solidFill>
                <a:latin typeface="Arial" panose="020B0604020202020204" pitchFamily="34" charset="0"/>
                <a:cs typeface="Arial" panose="020B0604020202020204" pitchFamily="34" charset="0"/>
              </a:rPr>
              <a:t>to ask questions. </a:t>
            </a:r>
          </a:p>
        </p:txBody>
      </p:sp>
      <p:grpSp>
        <p:nvGrpSpPr>
          <p:cNvPr id="10" name="Group 9" descr="Image displays Q and A icon">
            <a:extLst>
              <a:ext uri="{FF2B5EF4-FFF2-40B4-BE49-F238E27FC236}">
                <a16:creationId xmlns:a16="http://schemas.microsoft.com/office/drawing/2014/main" id="{56784EC9-8324-435D-9799-DC8C165EA414}"/>
              </a:ext>
              <a:ext uri="{C183D7F6-B498-43B3-948B-1728B52AA6E4}">
                <adec:decorative xmlns:adec="http://schemas.microsoft.com/office/drawing/2017/decorative" val="0"/>
              </a:ext>
            </a:extLst>
          </p:cNvPr>
          <p:cNvGrpSpPr/>
          <p:nvPr/>
        </p:nvGrpSpPr>
        <p:grpSpPr>
          <a:xfrm>
            <a:off x="9306464" y="2288214"/>
            <a:ext cx="1351472" cy="958850"/>
            <a:chOff x="10086680" y="2047821"/>
            <a:chExt cx="1351472" cy="958850"/>
          </a:xfrm>
        </p:grpSpPr>
        <p:pic>
          <p:nvPicPr>
            <p:cNvPr id="11" name="Picture 10">
              <a:extLst>
                <a:ext uri="{FF2B5EF4-FFF2-40B4-BE49-F238E27FC236}">
                  <a16:creationId xmlns:a16="http://schemas.microsoft.com/office/drawing/2014/main" id="{D4BCD13F-519A-48EB-A42B-56C854BB2933}"/>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4998" t="5303" r="69522" b="1165"/>
            <a:stretch/>
          </p:blipFill>
          <p:spPr>
            <a:xfrm>
              <a:off x="10086680" y="2172930"/>
              <a:ext cx="1351472" cy="724061"/>
            </a:xfrm>
            <a:prstGeom prst="rect">
              <a:avLst/>
            </a:prstGeom>
          </p:spPr>
        </p:pic>
        <p:sp>
          <p:nvSpPr>
            <p:cNvPr id="12" name="Oval 11">
              <a:extLst>
                <a:ext uri="{FF2B5EF4-FFF2-40B4-BE49-F238E27FC236}">
                  <a16:creationId xmlns:a16="http://schemas.microsoft.com/office/drawing/2014/main" id="{D4EC109F-D28E-4E1D-BD27-6766324F6596}"/>
                </a:ext>
                <a:ext uri="{C183D7F6-B498-43B3-948B-1728B52AA6E4}">
                  <adec:decorative xmlns:adec="http://schemas.microsoft.com/office/drawing/2017/decorative" val="1"/>
                </a:ext>
              </a:extLst>
            </p:cNvPr>
            <p:cNvSpPr/>
            <p:nvPr/>
          </p:nvSpPr>
          <p:spPr>
            <a:xfrm>
              <a:off x="10228483" y="2047821"/>
              <a:ext cx="1003300" cy="958850"/>
            </a:xfrm>
            <a:prstGeom prst="ellipse">
              <a:avLst/>
            </a:prstGeom>
            <a:noFill/>
            <a:ln w="57150">
              <a:solidFill>
                <a:srgbClr val="E385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8" name="Picture 7">
            <a:extLst>
              <a:ext uri="{FF2B5EF4-FFF2-40B4-BE49-F238E27FC236}">
                <a16:creationId xmlns:a16="http://schemas.microsoft.com/office/drawing/2014/main" id="{E6220CA8-8518-4F6B-BA96-CDBBE13452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06073" y="3610936"/>
            <a:ext cx="3603678" cy="2186638"/>
          </a:xfrm>
          <a:prstGeom prst="rect">
            <a:avLst/>
          </a:prstGeom>
          <a:ln>
            <a:solidFill>
              <a:schemeClr val="bg1">
                <a:lumMod val="50000"/>
              </a:schemeClr>
            </a:solidFill>
          </a:ln>
        </p:spPr>
      </p:pic>
      <p:sp>
        <p:nvSpPr>
          <p:cNvPr id="2" name="Slide Number Placeholder 1">
            <a:extLst>
              <a:ext uri="{FF2B5EF4-FFF2-40B4-BE49-F238E27FC236}">
                <a16:creationId xmlns:a16="http://schemas.microsoft.com/office/drawing/2014/main" id="{1BE6A54E-F0B0-80F7-2E57-D8752E1E099D}"/>
              </a:ext>
            </a:extLst>
          </p:cNvPr>
          <p:cNvSpPr>
            <a:spLocks noGrp="1"/>
          </p:cNvSpPr>
          <p:nvPr>
            <p:ph type="sldNum" sz="quarter" idx="12"/>
          </p:nvPr>
        </p:nvSpPr>
        <p:spPr/>
        <p:txBody>
          <a:bodyPr/>
          <a:lstStyle/>
          <a:p>
            <a:fld id="{68A8D22E-6BC5-9E47-900C-2BB94685D9F5}" type="slidenum">
              <a:rPr lang="en-US" smtClean="0"/>
              <a:t>37</a:t>
            </a:fld>
            <a:endParaRPr lang="en-US"/>
          </a:p>
        </p:txBody>
      </p:sp>
    </p:spTree>
    <p:extLst>
      <p:ext uri="{BB962C8B-B14F-4D97-AF65-F5344CB8AC3E}">
        <p14:creationId xmlns:p14="http://schemas.microsoft.com/office/powerpoint/2010/main" val="12878922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35052-0EA0-2950-9C7D-EF204FCBC554}"/>
              </a:ext>
            </a:extLst>
          </p:cNvPr>
          <p:cNvSpPr>
            <a:spLocks noGrp="1"/>
          </p:cNvSpPr>
          <p:nvPr>
            <p:ph type="title" idx="4294967295"/>
          </p:nvPr>
        </p:nvSpPr>
        <p:spPr>
          <a:xfrm>
            <a:off x="3099816" y="2882900"/>
            <a:ext cx="7415784" cy="1092200"/>
          </a:xfrm>
        </p:spPr>
        <p:txBody>
          <a:bodyPr>
            <a:normAutofit fontScale="90000"/>
          </a:bodyPr>
          <a:lstStyle/>
          <a:p>
            <a:r>
              <a:rPr lang="en-US">
                <a:solidFill>
                  <a:schemeClr val="tx1"/>
                </a:solidFill>
                <a:latin typeface="Arial" panose="020B0604020202020204" pitchFamily="34" charset="0"/>
                <a:cs typeface="Arial" panose="020B0604020202020204" pitchFamily="34" charset="0"/>
              </a:rPr>
              <a:t>5. Resources, Support, and Next Steps</a:t>
            </a:r>
          </a:p>
        </p:txBody>
      </p:sp>
      <p:sp>
        <p:nvSpPr>
          <p:cNvPr id="3" name="Slide Number Placeholder 2">
            <a:extLst>
              <a:ext uri="{FF2B5EF4-FFF2-40B4-BE49-F238E27FC236}">
                <a16:creationId xmlns:a16="http://schemas.microsoft.com/office/drawing/2014/main" id="{6FF519A0-1579-4670-D417-9AFA17FFFF17}"/>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38</a:t>
            </a:fld>
            <a:endParaRPr lang="en-US"/>
          </a:p>
        </p:txBody>
      </p:sp>
    </p:spTree>
    <p:extLst>
      <p:ext uri="{BB962C8B-B14F-4D97-AF65-F5344CB8AC3E}">
        <p14:creationId xmlns:p14="http://schemas.microsoft.com/office/powerpoint/2010/main" val="19983681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66B0-67AC-4CB2-BBC2-A8595DA2C47C}"/>
              </a:ext>
            </a:extLst>
          </p:cNvPr>
          <p:cNvSpPr>
            <a:spLocks noGrp="1"/>
          </p:cNvSpPr>
          <p:nvPr>
            <p:ph type="title"/>
          </p:nvPr>
        </p:nvSpPr>
        <p:spPr/>
        <p:txBody>
          <a:bodyPr>
            <a:normAutofit/>
          </a:bodyPr>
          <a:lstStyle/>
          <a:p>
            <a:r>
              <a:rPr lang="en-US" sz="4400">
                <a:solidFill>
                  <a:schemeClr val="bg1"/>
                </a:solidFill>
                <a:cs typeface="Segoe UI" pitchFamily="34" charset="0"/>
              </a:rPr>
              <a:t>Additional Resources</a:t>
            </a:r>
          </a:p>
        </p:txBody>
      </p:sp>
      <p:graphicFrame>
        <p:nvGraphicFramePr>
          <p:cNvPr id="6" name="Content Placeholder 5">
            <a:extLst>
              <a:ext uri="{FF2B5EF4-FFF2-40B4-BE49-F238E27FC236}">
                <a16:creationId xmlns:a16="http://schemas.microsoft.com/office/drawing/2014/main" id="{542CEC8D-B89A-4DB6-818C-8F3A9CC6214F}"/>
              </a:ext>
            </a:extLst>
          </p:cNvPr>
          <p:cNvGraphicFramePr>
            <a:graphicFrameLocks noGrp="1"/>
          </p:cNvGraphicFramePr>
          <p:nvPr>
            <p:ph idx="1"/>
          </p:nvPr>
        </p:nvGraphicFramePr>
        <p:xfrm>
          <a:off x="173038" y="1590675"/>
          <a:ext cx="11890374" cy="3271693"/>
        </p:xfrm>
        <a:graphic>
          <a:graphicData uri="http://schemas.openxmlformats.org/drawingml/2006/table">
            <a:tbl>
              <a:tblPr firstRow="1" bandRow="1">
                <a:tableStyleId>{5C22544A-7EE6-4342-B048-85BDC9FD1C3A}</a:tableStyleId>
              </a:tblPr>
              <a:tblGrid>
                <a:gridCol w="5709374">
                  <a:extLst>
                    <a:ext uri="{9D8B030D-6E8A-4147-A177-3AD203B41FA5}">
                      <a16:colId xmlns:a16="http://schemas.microsoft.com/office/drawing/2014/main" val="693765042"/>
                    </a:ext>
                  </a:extLst>
                </a:gridCol>
                <a:gridCol w="6181000">
                  <a:extLst>
                    <a:ext uri="{9D8B030D-6E8A-4147-A177-3AD203B41FA5}">
                      <a16:colId xmlns:a16="http://schemas.microsoft.com/office/drawing/2014/main" val="4077489660"/>
                    </a:ext>
                  </a:extLst>
                </a:gridCol>
              </a:tblGrid>
              <a:tr h="377777">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Resource</a:t>
                      </a:r>
                    </a:p>
                  </a:txBody>
                  <a:tcPr/>
                </a:tc>
                <a:tc>
                  <a:txBody>
                    <a:bodyPr/>
                    <a:lstStyle/>
                    <a:p>
                      <a:pPr marL="0" algn="l" defTabSz="914126" rtl="0" eaLnBrk="1" latinLnBrk="0" hangingPunct="1"/>
                      <a:r>
                        <a:rPr lang="en-US" sz="2000" b="1" kern="1200">
                          <a:solidFill>
                            <a:schemeClr val="lt1"/>
                          </a:solidFill>
                          <a:latin typeface="Arial" panose="020B0604020202020204" pitchFamily="34" charset="0"/>
                          <a:ea typeface="+mn-ea"/>
                          <a:cs typeface="Arial" panose="020B0604020202020204" pitchFamily="34" charset="0"/>
                        </a:rPr>
                        <a:t>Location</a:t>
                      </a:r>
                    </a:p>
                  </a:txBody>
                  <a:tcPr/>
                </a:tc>
                <a:extLst>
                  <a:ext uri="{0D108BD9-81ED-4DB2-BD59-A6C34878D82A}">
                    <a16:rowId xmlns:a16="http://schemas.microsoft.com/office/drawing/2014/main" val="2087652330"/>
                  </a:ext>
                </a:extLst>
              </a:tr>
              <a:tr h="406837">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Resource Center </a:t>
                      </a:r>
                    </a:p>
                  </a:txBody>
                  <a:tcPr/>
                </a:tc>
                <a:tc>
                  <a:txBody>
                    <a:bodyPr/>
                    <a:lstStyle/>
                    <a:p>
                      <a:r>
                        <a:rPr lang="en-US" sz="2200">
                          <a:latin typeface="Arial" panose="020B0604020202020204" pitchFamily="34" charset="0"/>
                          <a:cs typeface="Arial" panose="020B0604020202020204" pitchFamily="34" charset="0"/>
                          <a:hlinkClick r:id="rId3"/>
                        </a:rPr>
                        <a:t>mcas.onlinehelp.cognia.org </a:t>
                      </a:r>
                      <a:endParaRPr lang="en-US" sz="22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300032679"/>
                  </a:ext>
                </a:extLst>
              </a:tr>
              <a:tr h="563029">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Portal user guides </a:t>
                      </a:r>
                    </a:p>
                  </a:txBody>
                  <a:tcPr/>
                </a:tc>
                <a:tc>
                  <a:txBody>
                    <a:bodyPr/>
                    <a:lstStyle/>
                    <a:p>
                      <a:r>
                        <a:rPr lang="en-US" sz="2200">
                          <a:latin typeface="Arial" panose="020B0604020202020204" pitchFamily="34" charset="0"/>
                          <a:cs typeface="Arial" panose="020B0604020202020204" pitchFamily="34" charset="0"/>
                          <a:hlinkClick r:id="rId4"/>
                        </a:rPr>
                        <a:t>https://mcas.onlinehelp.cognia.org/portal/</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405862612"/>
                  </a:ext>
                </a:extLst>
              </a:tr>
              <a:tr h="883189">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MCAS Student Kiosk Technology Guide (including excepts)</a:t>
                      </a:r>
                      <a:endParaRPr lang="en-US" sz="2000" kern="1200">
                        <a:solidFill>
                          <a:schemeClr val="dk1"/>
                        </a:solidFill>
                        <a:latin typeface="Arial" panose="020B0604020202020204" pitchFamily="34" charset="0"/>
                        <a:ea typeface="+mn-ea"/>
                        <a:cs typeface="Arial" panose="020B0604020202020204" pitchFamily="34" charset="0"/>
                      </a:endParaRPr>
                    </a:p>
                  </a:txBody>
                  <a:tcPr/>
                </a:tc>
                <a:tc>
                  <a:txBody>
                    <a:bodyPr/>
                    <a:lstStyle/>
                    <a:p>
                      <a:r>
                        <a:rPr lang="en-US" sz="2200">
                          <a:latin typeface="Arial" panose="020B0604020202020204" pitchFamily="34" charset="0"/>
                          <a:cs typeface="Arial" panose="020B0604020202020204" pitchFamily="34" charset="0"/>
                          <a:hlinkClick r:id="rId5"/>
                        </a:rPr>
                        <a:t>https://mcas.onlinehelp.cognia.org/technology-setup/</a:t>
                      </a:r>
                      <a:r>
                        <a:rPr lang="en-US" sz="22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822600052"/>
                  </a:ext>
                </a:extLst>
              </a:tr>
              <a:tr h="1002515">
                <a:tc>
                  <a:txBody>
                    <a:bodyPr/>
                    <a:lstStyle/>
                    <a:p>
                      <a:pPr marL="0" algn="l" defTabSz="914126" rtl="0" eaLnBrk="1" latinLnBrk="0" hangingPunct="1"/>
                      <a:r>
                        <a:rPr lang="en-US" sz="2200" kern="1200">
                          <a:solidFill>
                            <a:schemeClr val="dk1"/>
                          </a:solidFill>
                          <a:latin typeface="Arial" panose="020B0604020202020204" pitchFamily="34" charset="0"/>
                          <a:ea typeface="+mn-ea"/>
                          <a:cs typeface="Arial" panose="020B0604020202020204" pitchFamily="34" charset="0"/>
                        </a:rPr>
                        <a:t>Student Assessment Updates </a:t>
                      </a:r>
                      <a:br>
                        <a:rPr lang="en-US" sz="2400" kern="1200">
                          <a:solidFill>
                            <a:schemeClr val="dk1"/>
                          </a:solidFill>
                          <a:latin typeface="Arial" panose="020B0604020202020204" pitchFamily="34" charset="0"/>
                          <a:ea typeface="+mn-ea"/>
                          <a:cs typeface="Arial" panose="020B0604020202020204" pitchFamily="34" charset="0"/>
                        </a:rPr>
                      </a:br>
                      <a:r>
                        <a:rPr lang="en-US" sz="1800" kern="1200">
                          <a:solidFill>
                            <a:schemeClr val="dk1"/>
                          </a:solidFill>
                          <a:latin typeface="Arial" panose="020B0604020202020204" pitchFamily="34" charset="0"/>
                          <a:ea typeface="+mn-ea"/>
                          <a:cs typeface="Arial" panose="020B0604020202020204" pitchFamily="34" charset="0"/>
                        </a:rPr>
                        <a:t>(Biweekly email with important updates about the MCAS program)</a:t>
                      </a:r>
                      <a:endParaRPr lang="en-US" sz="2200" kern="1200">
                        <a:solidFill>
                          <a:schemeClr val="dk1"/>
                        </a:solidFill>
                        <a:latin typeface="Arial" panose="020B0604020202020204" pitchFamily="34" charset="0"/>
                        <a:ea typeface="+mn-ea"/>
                        <a:cs typeface="Arial" panose="020B060402020202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a:latin typeface="Arial" panose="020B0604020202020204" pitchFamily="34" charset="0"/>
                          <a:cs typeface="Arial" panose="020B0604020202020204" pitchFamily="34" charset="0"/>
                          <a:hlinkClick r:id="rId6"/>
                        </a:rPr>
                        <a:t>www.doe.mass.edu/mcas/updates.html</a:t>
                      </a:r>
                      <a:endParaRPr lang="en-US" sz="220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Arial" panose="020B0604020202020204" pitchFamily="34" charset="0"/>
                          <a:cs typeface="Arial" panose="020B0604020202020204" pitchFamily="34" charset="0"/>
                        </a:rPr>
                        <a:t>If you do not already receive this email, subscribe using this link: </a:t>
                      </a:r>
                      <a:r>
                        <a:rPr lang="en-US" sz="1800">
                          <a:latin typeface="Arial" panose="020B0604020202020204" pitchFamily="34" charset="0"/>
                          <a:cs typeface="Arial" panose="020B0604020202020204" pitchFamily="34" charset="0"/>
                          <a:hlinkClick r:id="rId7"/>
                        </a:rPr>
                        <a:t>http://eepurl.com/ghSOhH</a:t>
                      </a:r>
                      <a:r>
                        <a:rPr lang="en-US" sz="1800">
                          <a:latin typeface="Arial" panose="020B0604020202020204" pitchFamily="34" charset="0"/>
                          <a:cs typeface="Arial" panose="020B0604020202020204" pitchFamily="34" charset="0"/>
                        </a:rPr>
                        <a:t> </a:t>
                      </a:r>
                    </a:p>
                  </a:txBody>
                  <a:tcPr/>
                </a:tc>
                <a:extLst>
                  <a:ext uri="{0D108BD9-81ED-4DB2-BD59-A6C34878D82A}">
                    <a16:rowId xmlns:a16="http://schemas.microsoft.com/office/drawing/2014/main" val="2961812291"/>
                  </a:ext>
                </a:extLst>
              </a:tr>
            </a:tbl>
          </a:graphicData>
        </a:graphic>
      </p:graphicFrame>
      <p:sp>
        <p:nvSpPr>
          <p:cNvPr id="3" name="Slide Number Placeholder 2">
            <a:extLst>
              <a:ext uri="{FF2B5EF4-FFF2-40B4-BE49-F238E27FC236}">
                <a16:creationId xmlns:a16="http://schemas.microsoft.com/office/drawing/2014/main" id="{A2447A66-B721-EE3B-6F32-8B6FF0E462EC}"/>
              </a:ext>
            </a:extLst>
          </p:cNvPr>
          <p:cNvSpPr>
            <a:spLocks noGrp="1"/>
          </p:cNvSpPr>
          <p:nvPr>
            <p:ph type="sldNum" sz="quarter" idx="12"/>
          </p:nvPr>
        </p:nvSpPr>
        <p:spPr/>
        <p:txBody>
          <a:bodyPr/>
          <a:lstStyle/>
          <a:p>
            <a:fld id="{68A8D22E-6BC5-9E47-900C-2BB94685D9F5}" type="slidenum">
              <a:rPr lang="en-US" smtClean="0"/>
              <a:t>39</a:t>
            </a:fld>
            <a:endParaRPr lang="en-US"/>
          </a:p>
        </p:txBody>
      </p:sp>
    </p:spTree>
    <p:extLst>
      <p:ext uri="{BB962C8B-B14F-4D97-AF65-F5344CB8AC3E}">
        <p14:creationId xmlns:p14="http://schemas.microsoft.com/office/powerpoint/2010/main" val="28559884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4283EA-ECA5-7074-092B-27E9667CC1F0}"/>
              </a:ext>
            </a:extLst>
          </p:cNvPr>
          <p:cNvSpPr>
            <a:spLocks noGrp="1"/>
          </p:cNvSpPr>
          <p:nvPr>
            <p:ph type="title"/>
          </p:nvPr>
        </p:nvSpPr>
        <p:spPr/>
        <p:txBody>
          <a:bodyPr>
            <a:normAutofit/>
          </a:bodyPr>
          <a:lstStyle/>
          <a:p>
            <a:r>
              <a:rPr lang="en-US" altLang="en-US" sz="3999">
                <a:solidFill>
                  <a:schemeClr val="bg1"/>
                </a:solidFill>
              </a:rPr>
              <a:t>Next Steps</a:t>
            </a:r>
            <a:endParaRPr lang="en-US" sz="3999">
              <a:solidFill>
                <a:schemeClr val="bg1"/>
              </a:solidFill>
            </a:endParaRPr>
          </a:p>
        </p:txBody>
      </p:sp>
      <p:sp>
        <p:nvSpPr>
          <p:cNvPr id="2" name="Content Placeholder 1">
            <a:extLst>
              <a:ext uri="{FF2B5EF4-FFF2-40B4-BE49-F238E27FC236}">
                <a16:creationId xmlns:a16="http://schemas.microsoft.com/office/drawing/2014/main" id="{8BF5F1AD-90A5-FAA2-2AA6-3367618F17F4}"/>
              </a:ext>
            </a:extLst>
          </p:cNvPr>
          <p:cNvSpPr>
            <a:spLocks noGrp="1"/>
          </p:cNvSpPr>
          <p:nvPr>
            <p:ph idx="1"/>
          </p:nvPr>
        </p:nvSpPr>
        <p:spPr/>
        <p:txBody>
          <a:bodyPr/>
          <a:lstStyle/>
          <a:p>
            <a:pPr>
              <a:buClr>
                <a:srgbClr val="010203"/>
              </a:buClr>
            </a:pPr>
            <a:r>
              <a:rPr lang="en-US" altLang="en-US" b="1">
                <a:solidFill>
                  <a:schemeClr val="tx1"/>
                </a:solidFill>
                <a:latin typeface="Arial" panose="020B0604020202020204" pitchFamily="34" charset="0"/>
                <a:cs typeface="Arial" panose="020B0604020202020204" pitchFamily="34" charset="0"/>
              </a:rPr>
              <a:t>Today: </a:t>
            </a:r>
            <a:r>
              <a:rPr lang="en-US" altLang="en-US">
                <a:solidFill>
                  <a:schemeClr val="tx1"/>
                </a:solidFill>
                <a:latin typeface="Arial" panose="020B0604020202020204" pitchFamily="34" charset="0"/>
                <a:cs typeface="Arial" panose="020B0604020202020204" pitchFamily="34" charset="0"/>
              </a:rPr>
              <a:t>Complete the evaluation form.</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Responses are associated with the name and email address used to log in.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Email your input to </a:t>
            </a:r>
            <a:r>
              <a:rPr lang="en-US" altLang="en-US">
                <a:hlinkClick r:id="rId3"/>
              </a:rPr>
              <a:t>mcas@mass.gov</a:t>
            </a:r>
            <a:r>
              <a:rPr lang="en-US" altLang="en-US"/>
              <a:t> </a:t>
            </a:r>
            <a:r>
              <a:rPr lang="en-US" altLang="en-US">
                <a:solidFill>
                  <a:schemeClr val="tx1"/>
                </a:solidFill>
                <a:latin typeface="Arial" panose="020B0604020202020204" pitchFamily="34" charset="0"/>
                <a:cs typeface="Arial" panose="020B0604020202020204" pitchFamily="34" charset="0"/>
              </a:rPr>
              <a:t>if you have problems accessing or completing the form.</a:t>
            </a:r>
          </a:p>
          <a:p>
            <a:pPr>
              <a:buClr>
                <a:srgbClr val="010203"/>
              </a:buClr>
            </a:pPr>
            <a:r>
              <a:rPr lang="en-US" altLang="en-US" b="1">
                <a:solidFill>
                  <a:schemeClr val="tx1"/>
                </a:solidFill>
                <a:latin typeface="Arial" panose="020B0604020202020204" pitchFamily="34" charset="0"/>
                <a:cs typeface="Arial" panose="020B0604020202020204" pitchFamily="34" charset="0"/>
              </a:rPr>
              <a:t>Within one week: </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Receive an email with the Q&amp;A from this session</a:t>
            </a:r>
          </a:p>
          <a:p>
            <a:pPr lvl="1">
              <a:buClr>
                <a:srgbClr val="010203"/>
              </a:buClr>
              <a:buFont typeface="Arial" panose="020B0604020202020204" pitchFamily="34" charset="0"/>
              <a:buChar char="•"/>
            </a:pPr>
            <a:r>
              <a:rPr lang="en-US" altLang="en-US">
                <a:solidFill>
                  <a:schemeClr val="tx1"/>
                </a:solidFill>
                <a:latin typeface="Arial" panose="020B0604020202020204" pitchFamily="34" charset="0"/>
                <a:cs typeface="Arial" panose="020B0604020202020204" pitchFamily="34" charset="0"/>
              </a:rPr>
              <a:t>Recording will be available </a:t>
            </a:r>
          </a:p>
        </p:txBody>
      </p:sp>
      <p:sp>
        <p:nvSpPr>
          <p:cNvPr id="4" name="Slide Number Placeholder 3">
            <a:extLst>
              <a:ext uri="{FF2B5EF4-FFF2-40B4-BE49-F238E27FC236}">
                <a16:creationId xmlns:a16="http://schemas.microsoft.com/office/drawing/2014/main" id="{B1A10ABD-4803-E04A-531A-A0242C4258A5}"/>
              </a:ext>
            </a:extLst>
          </p:cNvPr>
          <p:cNvSpPr>
            <a:spLocks noGrp="1"/>
          </p:cNvSpPr>
          <p:nvPr>
            <p:ph type="sldNum" sz="quarter" idx="12"/>
          </p:nvPr>
        </p:nvSpPr>
        <p:spPr/>
        <p:txBody>
          <a:bodyPr/>
          <a:lstStyle/>
          <a:p>
            <a:fld id="{68A8D22E-6BC5-9E47-900C-2BB94685D9F5}" type="slidenum">
              <a:rPr lang="en-US" smtClean="0"/>
              <a:t>40</a:t>
            </a:fld>
            <a:endParaRPr lang="en-US"/>
          </a:p>
        </p:txBody>
      </p:sp>
    </p:spTree>
    <p:extLst>
      <p:ext uri="{BB962C8B-B14F-4D97-AF65-F5344CB8AC3E}">
        <p14:creationId xmlns:p14="http://schemas.microsoft.com/office/powerpoint/2010/main" val="948623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A972CD-2840-6F6F-1B06-D0E024C1B816}"/>
              </a:ext>
            </a:extLst>
          </p:cNvPr>
          <p:cNvSpPr>
            <a:spLocks noGrp="1"/>
          </p:cNvSpPr>
          <p:nvPr>
            <p:ph type="title"/>
          </p:nvPr>
        </p:nvSpPr>
        <p:spPr/>
        <p:txBody>
          <a:bodyPr/>
          <a:lstStyle/>
          <a:p>
            <a:r>
              <a:rPr lang="en-US" sz="4000">
                <a:solidFill>
                  <a:schemeClr val="bg1"/>
                </a:solidFill>
              </a:rPr>
              <a:t>Email and Phone Support </a:t>
            </a:r>
          </a:p>
        </p:txBody>
      </p:sp>
      <p:sp>
        <p:nvSpPr>
          <p:cNvPr id="3" name="Content Placeholder 2">
            <a:extLst>
              <a:ext uri="{FF2B5EF4-FFF2-40B4-BE49-F238E27FC236}">
                <a16:creationId xmlns:a16="http://schemas.microsoft.com/office/drawing/2014/main" id="{10F3C2F1-C065-1C59-D812-2C29FFD6A6D3}"/>
              </a:ext>
            </a:extLst>
          </p:cNvPr>
          <p:cNvSpPr>
            <a:spLocks noGrp="1"/>
          </p:cNvSpPr>
          <p:nvPr>
            <p:ph idx="1"/>
          </p:nvPr>
        </p:nvSpPr>
        <p:spPr>
          <a:xfrm>
            <a:off x="1" y="2258766"/>
            <a:ext cx="6096000" cy="4414692"/>
          </a:xfrm>
        </p:spPr>
        <p:txBody>
          <a:bodyPr>
            <a:normAutofit/>
          </a:bodyPr>
          <a:lstStyle/>
          <a:p>
            <a:pPr>
              <a:buClr>
                <a:srgbClr val="010203"/>
              </a:buClr>
            </a:pPr>
            <a:r>
              <a:rPr lang="en-US">
                <a:solidFill>
                  <a:srgbClr val="000000"/>
                </a:solidFill>
                <a:latin typeface="Arial" panose="020B0604020202020204" pitchFamily="34" charset="0"/>
                <a:cs typeface="Arial" panose="020B0604020202020204" pitchFamily="34" charset="0"/>
              </a:rPr>
              <a:t>Questions on logistics and technology</a:t>
            </a:r>
            <a:br>
              <a:rPr lang="en-US">
                <a:solidFill>
                  <a:srgbClr val="000000"/>
                </a:solidFill>
                <a:latin typeface="Arial" panose="020B0604020202020204" pitchFamily="34" charset="0"/>
                <a:cs typeface="Arial" panose="020B0604020202020204" pitchFamily="34" charset="0"/>
              </a:rPr>
            </a:br>
            <a:endParaRPr lang="en-US" sz="1200">
              <a:solidFill>
                <a:srgbClr val="000000"/>
              </a:solidFill>
            </a:endParaRPr>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3"/>
              </a:rPr>
              <a:t>https://mcas.onlinehelp.cognia.org/</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Email: </a:t>
            </a:r>
            <a:r>
              <a:rPr lang="en-US" sz="2299">
                <a:hlinkClick r:id="rId4"/>
              </a:rPr>
              <a:t>mcas@cognia.org</a:t>
            </a:r>
            <a:endParaRPr lang="en-US" sz="2299"/>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Phone: </a:t>
            </a:r>
            <a:r>
              <a:rPr lang="en-US">
                <a:solidFill>
                  <a:srgbClr val="000000"/>
                </a:solidFill>
                <a:latin typeface="Arial" panose="020B0604020202020204" pitchFamily="34" charset="0"/>
                <a:cs typeface="Arial" panose="020B0604020202020204" pitchFamily="34" charset="0"/>
              </a:rPr>
              <a:t>800-737-5103</a:t>
            </a:r>
          </a:p>
          <a:p>
            <a:pPr marL="852589" lvl="1" indent="-457200">
              <a:buClr>
                <a:srgbClr val="010203"/>
              </a:buClr>
            </a:pPr>
            <a:r>
              <a:rPr lang="en-US" b="1">
                <a:solidFill>
                  <a:srgbClr val="000000"/>
                </a:solidFill>
              </a:rPr>
              <a:t>TTY: </a:t>
            </a:r>
            <a:r>
              <a:rPr lang="en-US">
                <a:solidFill>
                  <a:srgbClr val="000000"/>
                </a:solidFill>
              </a:rPr>
              <a:t>888-222-1671</a:t>
            </a:r>
          </a:p>
          <a:p>
            <a:pPr marL="852589" lvl="1" indent="-457200">
              <a:buClr>
                <a:srgbClr val="010203"/>
              </a:buClr>
            </a:pPr>
            <a:r>
              <a:rPr lang="en-US" b="0" i="0">
                <a:solidFill>
                  <a:srgbClr val="000000"/>
                </a:solidFill>
                <a:effectLst/>
                <a:latin typeface="Helvetica" panose="020B0604020202020204" pitchFamily="34" charset="0"/>
              </a:rPr>
              <a:t>Live chat is available at the link on the bottom of the page at the </a:t>
            </a:r>
            <a:r>
              <a:rPr lang="en-US" b="0" i="0" u="sng">
                <a:solidFill>
                  <a:srgbClr val="337AB7"/>
                </a:solidFill>
                <a:effectLst/>
                <a:latin typeface="Helvetica" panose="020B0604020202020204" pitchFamily="34" charset="0"/>
                <a:hlinkClick r:id="rId3"/>
              </a:rPr>
              <a:t>MCAS Resource Center</a:t>
            </a:r>
            <a:endParaRPr lang="en-US">
              <a:latin typeface="Arial" panose="020B0604020202020204" pitchFamily="34" charset="0"/>
              <a:cs typeface="Arial" panose="020B0604020202020204" pitchFamily="34" charset="0"/>
            </a:endParaRPr>
          </a:p>
          <a:p>
            <a:endParaRPr lang="en-US"/>
          </a:p>
          <a:p>
            <a:endParaRPr lang="en-US"/>
          </a:p>
        </p:txBody>
      </p:sp>
      <p:sp>
        <p:nvSpPr>
          <p:cNvPr id="2" name="Text Placeholder 1">
            <a:extLst>
              <a:ext uri="{FF2B5EF4-FFF2-40B4-BE49-F238E27FC236}">
                <a16:creationId xmlns:a16="http://schemas.microsoft.com/office/drawing/2014/main" id="{1C6A7017-17C6-F511-1D48-8093C62BB9FA}"/>
              </a:ext>
            </a:extLst>
          </p:cNvPr>
          <p:cNvSpPr>
            <a:spLocks noGrp="1"/>
          </p:cNvSpPr>
          <p:nvPr>
            <p:ph type="body" idx="4294967295"/>
          </p:nvPr>
        </p:nvSpPr>
        <p:spPr>
          <a:xfrm>
            <a:off x="0" y="1550987"/>
            <a:ext cx="5157788" cy="676275"/>
          </a:xfrm>
        </p:spPr>
        <p:txBody>
          <a:bodyPr/>
          <a:lstStyle/>
          <a:p>
            <a:pPr marL="0" indent="0">
              <a:buNone/>
            </a:pPr>
            <a:r>
              <a:rPr lang="en-US" b="1">
                <a:solidFill>
                  <a:srgbClr val="000000"/>
                </a:solidFill>
                <a:latin typeface="Arial" panose="020B0604020202020204" pitchFamily="34" charset="0"/>
                <a:cs typeface="Arial" panose="020B0604020202020204" pitchFamily="34" charset="0"/>
              </a:rPr>
              <a:t>MCAS Service Center </a:t>
            </a:r>
          </a:p>
        </p:txBody>
      </p:sp>
      <p:sp>
        <p:nvSpPr>
          <p:cNvPr id="4" name="Text Placeholder 3">
            <a:extLst>
              <a:ext uri="{FF2B5EF4-FFF2-40B4-BE49-F238E27FC236}">
                <a16:creationId xmlns:a16="http://schemas.microsoft.com/office/drawing/2014/main" id="{4FAEE545-508E-BBC8-B75B-D911AD48B8DB}"/>
              </a:ext>
            </a:extLst>
          </p:cNvPr>
          <p:cNvSpPr>
            <a:spLocks noGrp="1"/>
          </p:cNvSpPr>
          <p:nvPr>
            <p:ph type="body" sz="quarter" idx="4294967295"/>
          </p:nvPr>
        </p:nvSpPr>
        <p:spPr>
          <a:xfrm>
            <a:off x="6551613" y="1376096"/>
            <a:ext cx="5640387" cy="676275"/>
          </a:xfrm>
        </p:spPr>
        <p:txBody>
          <a:bodyPr>
            <a:noAutofit/>
          </a:bodyPr>
          <a:lstStyle/>
          <a:p>
            <a:pPr marL="0" indent="0">
              <a:buNone/>
            </a:pPr>
            <a:r>
              <a:rPr lang="en-US" b="1">
                <a:solidFill>
                  <a:srgbClr val="000000"/>
                </a:solidFill>
                <a:latin typeface="Arial" panose="020B0604020202020204" pitchFamily="34" charset="0"/>
                <a:cs typeface="Arial" panose="020B0604020202020204" pitchFamily="34" charset="0"/>
              </a:rPr>
              <a:t>DESE Student Assessment Services</a:t>
            </a:r>
          </a:p>
        </p:txBody>
      </p:sp>
      <p:sp>
        <p:nvSpPr>
          <p:cNvPr id="5" name="Content Placeholder 4">
            <a:extLst>
              <a:ext uri="{FF2B5EF4-FFF2-40B4-BE49-F238E27FC236}">
                <a16:creationId xmlns:a16="http://schemas.microsoft.com/office/drawing/2014/main" id="{60287B2E-8978-C144-AD68-11C997FF9006}"/>
              </a:ext>
            </a:extLst>
          </p:cNvPr>
          <p:cNvSpPr>
            <a:spLocks noGrp="1"/>
          </p:cNvSpPr>
          <p:nvPr>
            <p:ph sz="quarter" idx="4294967295"/>
          </p:nvPr>
        </p:nvSpPr>
        <p:spPr>
          <a:xfrm>
            <a:off x="6934200" y="2135188"/>
            <a:ext cx="5257800" cy="3509962"/>
          </a:xfrm>
        </p:spPr>
        <p:txBody>
          <a:bodyPr/>
          <a:lstStyle/>
          <a:p>
            <a:pPr>
              <a:buClr>
                <a:srgbClr val="010203"/>
              </a:buClr>
            </a:pPr>
            <a:r>
              <a:rPr lang="en-US">
                <a:solidFill>
                  <a:srgbClr val="000000"/>
                </a:solidFill>
                <a:latin typeface="Arial" panose="020B0604020202020204" pitchFamily="34" charset="0"/>
                <a:cs typeface="Arial" panose="020B0604020202020204" pitchFamily="34" charset="0"/>
              </a:rPr>
              <a:t>Policy questions (e.g., student participation, accommodations)</a:t>
            </a:r>
            <a:br>
              <a:rPr lang="en-US">
                <a:solidFill>
                  <a:srgbClr val="000000"/>
                </a:solidFill>
                <a:latin typeface="Arial" panose="020B0604020202020204" pitchFamily="34" charset="0"/>
                <a:cs typeface="Arial" panose="020B0604020202020204" pitchFamily="34" charset="0"/>
              </a:rPr>
            </a:br>
            <a:endParaRPr lang="en-US" sz="1200">
              <a:solidFill>
                <a:srgbClr val="000000"/>
              </a:solidFill>
            </a:endParaRPr>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Web: </a:t>
            </a:r>
            <a:r>
              <a:rPr lang="en-US">
                <a:latin typeface="Arial" panose="020B0604020202020204" pitchFamily="34" charset="0"/>
                <a:cs typeface="Arial" panose="020B0604020202020204" pitchFamily="34" charset="0"/>
                <a:hlinkClick r:id="rId5"/>
              </a:rPr>
              <a:t>www.doe.mass.edu/mcas</a:t>
            </a:r>
            <a:r>
              <a:rPr lang="en-US">
                <a:latin typeface="Arial" panose="020B0604020202020204" pitchFamily="34" charset="0"/>
                <a:cs typeface="Arial" panose="020B0604020202020204" pitchFamily="34" charset="0"/>
              </a:rPr>
              <a:t> </a:t>
            </a:r>
            <a:endParaRPr lang="en-US" sz="2199"/>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Email: </a:t>
            </a:r>
            <a:r>
              <a:rPr lang="en-US">
                <a:latin typeface="Arial" panose="020B0604020202020204" pitchFamily="34" charset="0"/>
                <a:cs typeface="Arial" panose="020B0604020202020204" pitchFamily="34" charset="0"/>
                <a:hlinkClick r:id="rId6"/>
              </a:rPr>
              <a:t>mcas@mass.gov</a:t>
            </a:r>
            <a:r>
              <a:rPr lang="en-US">
                <a:latin typeface="Arial" panose="020B0604020202020204" pitchFamily="34" charset="0"/>
                <a:cs typeface="Arial" panose="020B0604020202020204" pitchFamily="34" charset="0"/>
              </a:rPr>
              <a:t> </a:t>
            </a:r>
          </a:p>
          <a:p>
            <a:pPr marL="852589" lvl="1" indent="-457200">
              <a:buClr>
                <a:srgbClr val="010203"/>
              </a:buClr>
            </a:pPr>
            <a:r>
              <a:rPr lang="en-US" b="1">
                <a:solidFill>
                  <a:srgbClr val="000000"/>
                </a:solidFill>
                <a:latin typeface="Arial" panose="020B0604020202020204" pitchFamily="34" charset="0"/>
                <a:cs typeface="Arial" panose="020B0604020202020204" pitchFamily="34" charset="0"/>
              </a:rPr>
              <a:t>Phone: </a:t>
            </a:r>
            <a:r>
              <a:rPr lang="en-US">
                <a:solidFill>
                  <a:srgbClr val="000000"/>
                </a:solidFill>
                <a:latin typeface="Arial" panose="020B0604020202020204" pitchFamily="34" charset="0"/>
                <a:cs typeface="Arial" panose="020B0604020202020204" pitchFamily="34" charset="0"/>
              </a:rPr>
              <a:t>781-338-3625</a:t>
            </a:r>
          </a:p>
          <a:p>
            <a:pPr marL="852589" lvl="1" indent="-457200">
              <a:buClr>
                <a:srgbClr val="010203"/>
              </a:buClr>
            </a:pPr>
            <a:r>
              <a:rPr lang="en-US" b="1">
                <a:solidFill>
                  <a:srgbClr val="000000"/>
                </a:solidFill>
              </a:rPr>
              <a:t>TTY: </a:t>
            </a:r>
            <a:r>
              <a:rPr lang="en-US">
                <a:solidFill>
                  <a:srgbClr val="000000"/>
                </a:solidFill>
              </a:rPr>
              <a:t>800-439-2370</a:t>
            </a:r>
            <a:endParaRPr lang="en-US">
              <a:solidFill>
                <a:srgbClr val="000000"/>
              </a:solidFill>
              <a:latin typeface="Arial" panose="020B0604020202020204" pitchFamily="34" charset="0"/>
              <a:cs typeface="Arial" panose="020B0604020202020204" pitchFamily="34" charset="0"/>
            </a:endParaRPr>
          </a:p>
        </p:txBody>
      </p:sp>
      <p:sp>
        <p:nvSpPr>
          <p:cNvPr id="7" name="Slide Number Placeholder 6">
            <a:extLst>
              <a:ext uri="{FF2B5EF4-FFF2-40B4-BE49-F238E27FC236}">
                <a16:creationId xmlns:a16="http://schemas.microsoft.com/office/drawing/2014/main" id="{2B2FEC7E-BCC3-07C3-0CAF-FA12EF69DF3A}"/>
              </a:ext>
            </a:extLst>
          </p:cNvPr>
          <p:cNvSpPr>
            <a:spLocks noGrp="1"/>
          </p:cNvSpPr>
          <p:nvPr>
            <p:ph type="sldNum" sz="quarter" idx="12"/>
          </p:nvPr>
        </p:nvSpPr>
        <p:spPr/>
        <p:txBody>
          <a:bodyPr/>
          <a:lstStyle/>
          <a:p>
            <a:fld id="{68A8D22E-6BC5-9E47-900C-2BB94685D9F5}" type="slidenum">
              <a:rPr lang="en-US" smtClean="0"/>
              <a:t>41</a:t>
            </a:fld>
            <a:endParaRPr lang="en-US"/>
          </a:p>
        </p:txBody>
      </p:sp>
    </p:spTree>
    <p:extLst>
      <p:ext uri="{BB962C8B-B14F-4D97-AF65-F5344CB8AC3E}">
        <p14:creationId xmlns:p14="http://schemas.microsoft.com/office/powerpoint/2010/main" val="3944713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8A03B-D223-1987-935D-C4853E5202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269863-4E08-C5DC-7BDE-042CB08D9CBA}"/>
              </a:ext>
            </a:extLst>
          </p:cNvPr>
          <p:cNvSpPr>
            <a:spLocks noGrp="1"/>
          </p:cNvSpPr>
          <p:nvPr>
            <p:ph type="title" idx="4294967295"/>
          </p:nvPr>
        </p:nvSpPr>
        <p:spPr>
          <a:xfrm>
            <a:off x="3099816" y="2882900"/>
            <a:ext cx="7415784" cy="1092200"/>
          </a:xfrm>
        </p:spPr>
        <p:txBody>
          <a:bodyPr>
            <a:normAutofit/>
          </a:bodyPr>
          <a:lstStyle/>
          <a:p>
            <a:r>
              <a:rPr lang="en-US">
                <a:solidFill>
                  <a:schemeClr val="tx1"/>
                </a:solidFill>
                <a:latin typeface="Arial" panose="020B0604020202020204" pitchFamily="34" charset="0"/>
                <a:cs typeface="Arial" panose="020B0604020202020204" pitchFamily="34" charset="0"/>
              </a:rPr>
              <a:t>6. Live “Sandbox” Time</a:t>
            </a:r>
          </a:p>
        </p:txBody>
      </p:sp>
      <p:sp>
        <p:nvSpPr>
          <p:cNvPr id="3" name="Slide Number Placeholder 2">
            <a:extLst>
              <a:ext uri="{FF2B5EF4-FFF2-40B4-BE49-F238E27FC236}">
                <a16:creationId xmlns:a16="http://schemas.microsoft.com/office/drawing/2014/main" id="{ACE58974-2727-D3F8-92F2-FE6555849BCF}"/>
              </a:ext>
            </a:extLst>
          </p:cNvPr>
          <p:cNvSpPr>
            <a:spLocks noGrp="1"/>
          </p:cNvSpPr>
          <p:nvPr>
            <p:ph type="sldNum" sz="quarter" idx="12"/>
          </p:nvPr>
        </p:nvSpPr>
        <p:spPr>
          <a:xfrm>
            <a:off x="9632372" y="6492875"/>
            <a:ext cx="2324099" cy="246495"/>
          </a:xfrm>
          <a:prstGeom prst="rect">
            <a:avLst/>
          </a:prstGeom>
        </p:spPr>
        <p:txBody>
          <a:bodyPr/>
          <a:lstStyle/>
          <a:p>
            <a:fld id="{68A8D22E-6BC5-9E47-900C-2BB94685D9F5}" type="slidenum">
              <a:rPr lang="en-US" smtClean="0"/>
              <a:pPr/>
              <a:t>42</a:t>
            </a:fld>
            <a:endParaRPr lang="en-US"/>
          </a:p>
        </p:txBody>
      </p:sp>
    </p:spTree>
    <p:extLst>
      <p:ext uri="{BB962C8B-B14F-4D97-AF65-F5344CB8AC3E}">
        <p14:creationId xmlns:p14="http://schemas.microsoft.com/office/powerpoint/2010/main" val="2071305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48019-C0F9-1C67-292B-8D8B71B7A561}"/>
              </a:ext>
            </a:extLst>
          </p:cNvPr>
          <p:cNvSpPr>
            <a:spLocks noGrp="1"/>
          </p:cNvSpPr>
          <p:nvPr>
            <p:ph type="title"/>
          </p:nvPr>
        </p:nvSpPr>
        <p:spPr/>
        <p:txBody>
          <a:bodyPr/>
          <a:lstStyle/>
          <a:p>
            <a:r>
              <a:rPr lang="en-US"/>
              <a:t>Poll Question</a:t>
            </a:r>
          </a:p>
        </p:txBody>
      </p:sp>
      <p:sp>
        <p:nvSpPr>
          <p:cNvPr id="3" name="Content Placeholder 2">
            <a:extLst>
              <a:ext uri="{FF2B5EF4-FFF2-40B4-BE49-F238E27FC236}">
                <a16:creationId xmlns:a16="http://schemas.microsoft.com/office/drawing/2014/main" id="{73BB2C2B-B1B3-1245-42DC-39BC4EA468F3}"/>
              </a:ext>
            </a:extLst>
          </p:cNvPr>
          <p:cNvSpPr>
            <a:spLocks noGrp="1"/>
          </p:cNvSpPr>
          <p:nvPr>
            <p:ph idx="1"/>
          </p:nvPr>
        </p:nvSpPr>
        <p:spPr/>
        <p:txBody>
          <a:bodyPr/>
          <a:lstStyle/>
          <a:p>
            <a:pPr marL="0" indent="0">
              <a:buNone/>
            </a:pPr>
            <a:r>
              <a:rPr lang="en-US" b="1"/>
              <a:t>Which demonstrations would you like to see again?</a:t>
            </a:r>
          </a:p>
          <a:p>
            <a:pPr marL="514350" indent="-514350">
              <a:buFont typeface="+mj-lt"/>
              <a:buAutoNum type="alphaUcPeriod"/>
            </a:pPr>
            <a:r>
              <a:rPr lang="en-US"/>
              <a:t>Installing the PWA</a:t>
            </a:r>
          </a:p>
          <a:p>
            <a:pPr marL="514350" indent="-514350">
              <a:buFont typeface="+mj-lt"/>
              <a:buAutoNum type="alphaUcPeriod"/>
            </a:pPr>
            <a:r>
              <a:rPr lang="en-US"/>
              <a:t>Configuring device settings</a:t>
            </a:r>
          </a:p>
          <a:p>
            <a:pPr marL="514350" indent="-514350">
              <a:buFont typeface="+mj-lt"/>
              <a:buAutoNum type="alphaUcPeriod"/>
            </a:pPr>
            <a:r>
              <a:rPr lang="en-US"/>
              <a:t>Reviewing Site Readiness results</a:t>
            </a:r>
          </a:p>
        </p:txBody>
      </p:sp>
      <p:sp>
        <p:nvSpPr>
          <p:cNvPr id="4" name="Slide Number Placeholder 3">
            <a:extLst>
              <a:ext uri="{FF2B5EF4-FFF2-40B4-BE49-F238E27FC236}">
                <a16:creationId xmlns:a16="http://schemas.microsoft.com/office/drawing/2014/main" id="{75BE589F-B18B-C830-2853-831972BB7620}"/>
              </a:ext>
            </a:extLst>
          </p:cNvPr>
          <p:cNvSpPr>
            <a:spLocks noGrp="1"/>
          </p:cNvSpPr>
          <p:nvPr>
            <p:ph type="sldNum" sz="quarter" idx="12"/>
          </p:nvPr>
        </p:nvSpPr>
        <p:spPr/>
        <p:txBody>
          <a:bodyPr/>
          <a:lstStyle/>
          <a:p>
            <a:fld id="{68A8D22E-6BC5-9E47-900C-2BB94685D9F5}" type="slidenum">
              <a:rPr lang="en-US" smtClean="0"/>
              <a:pPr/>
              <a:t>43</a:t>
            </a:fld>
            <a:endParaRPr lang="en-US"/>
          </a:p>
        </p:txBody>
      </p:sp>
    </p:spTree>
    <p:extLst>
      <p:ext uri="{BB962C8B-B14F-4D97-AF65-F5344CB8AC3E}">
        <p14:creationId xmlns:p14="http://schemas.microsoft.com/office/powerpoint/2010/main" val="6773452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C06ECE3-F650-4378-934E-EE8C413AE02A}"/>
              </a:ext>
            </a:extLst>
          </p:cNvPr>
          <p:cNvSpPr>
            <a:spLocks noGrp="1"/>
          </p:cNvSpPr>
          <p:nvPr>
            <p:ph type="title"/>
          </p:nvPr>
        </p:nvSpPr>
        <p:spPr/>
        <p:txBody>
          <a:bodyPr>
            <a:normAutofit/>
          </a:bodyPr>
          <a:lstStyle/>
          <a:p>
            <a:pPr algn="ctr"/>
            <a:r>
              <a:rPr lang="en-US" sz="5398" b="1"/>
              <a:t>THANK YOU</a:t>
            </a:r>
          </a:p>
        </p:txBody>
      </p:sp>
      <p:sp>
        <p:nvSpPr>
          <p:cNvPr id="2" name="文本框 10">
            <a:extLst>
              <a:ext uri="{FF2B5EF4-FFF2-40B4-BE49-F238E27FC236}">
                <a16:creationId xmlns:a16="http://schemas.microsoft.com/office/drawing/2014/main" id="{65AC4342-977A-FE94-C667-6CC1EC805FF2}"/>
              </a:ext>
            </a:extLst>
          </p:cNvPr>
          <p:cNvSpPr txBox="1">
            <a:spLocks noChangeArrowheads="1"/>
          </p:cNvSpPr>
          <p:nvPr/>
        </p:nvSpPr>
        <p:spPr bwMode="auto">
          <a:xfrm>
            <a:off x="1671144" y="1977119"/>
            <a:ext cx="8975835" cy="399981"/>
          </a:xfrm>
          <a:prstGeom prst="rect">
            <a:avLst/>
          </a:prstGeom>
          <a:noFill/>
          <a:ln w="9525">
            <a:noFill/>
            <a:miter lim="800000"/>
            <a:headEnd/>
            <a:tailEnd/>
          </a:ln>
        </p:spPr>
        <p:txBody>
          <a:bodyPr wrap="square">
            <a:spAutoFit/>
          </a:bodyPr>
          <a:lstStyle/>
          <a:p>
            <a:pPr algn="ctr" eaLnBrk="1" hangingPunct="1"/>
            <a:r>
              <a:rPr lang="en-US" altLang="zh-CN" sz="1999" b="1">
                <a:latin typeface="Arial" panose="020B0604020202020204" pitchFamily="34" charset="0"/>
                <a:ea typeface="Segoe SemiBold"/>
                <a:cs typeface="Arial" panose="020B0604020202020204" pitchFamily="34" charset="0"/>
              </a:rPr>
              <a:t>The Office of Student Assessment Services </a:t>
            </a:r>
            <a:endParaRPr lang="zh-CN" altLang="en-US" sz="1999" b="1">
              <a:latin typeface="Arial" panose="020B0604020202020204" pitchFamily="34" charset="0"/>
              <a:ea typeface="Segoe SemiBold"/>
              <a:cs typeface="Arial" panose="020B0604020202020204" pitchFamily="34" charset="0"/>
            </a:endParaRPr>
          </a:p>
        </p:txBody>
      </p:sp>
      <p:pic>
        <p:nvPicPr>
          <p:cNvPr id="11" name="Graphic 10" descr="phone icon">
            <a:extLst>
              <a:ext uri="{FF2B5EF4-FFF2-40B4-BE49-F238E27FC236}">
                <a16:creationId xmlns:a16="http://schemas.microsoft.com/office/drawing/2014/main" id="{50CF37C7-7697-49B2-8F01-E2F7AB7B284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1040" y="2971920"/>
            <a:ext cx="457081" cy="457081"/>
          </a:xfrm>
          <a:prstGeom prst="rect">
            <a:avLst/>
          </a:prstGeom>
        </p:spPr>
      </p:pic>
      <p:sp>
        <p:nvSpPr>
          <p:cNvPr id="8" name="TextBox 7">
            <a:extLst>
              <a:ext uri="{FF2B5EF4-FFF2-40B4-BE49-F238E27FC236}">
                <a16:creationId xmlns:a16="http://schemas.microsoft.com/office/drawing/2014/main" id="{D52364A7-580D-AE8D-F784-8563D39CE920}"/>
              </a:ext>
            </a:extLst>
          </p:cNvPr>
          <p:cNvSpPr txBox="1"/>
          <p:nvPr/>
        </p:nvSpPr>
        <p:spPr>
          <a:xfrm>
            <a:off x="1918121" y="3009630"/>
            <a:ext cx="237675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rPr>
              <a:t>781-338-3625</a:t>
            </a:r>
          </a:p>
        </p:txBody>
      </p:sp>
      <p:pic>
        <p:nvPicPr>
          <p:cNvPr id="12" name="Graphic 11" descr="Email icon">
            <a:extLst>
              <a:ext uri="{FF2B5EF4-FFF2-40B4-BE49-F238E27FC236}">
                <a16:creationId xmlns:a16="http://schemas.microsoft.com/office/drawing/2014/main" id="{A09C4642-67BC-4D06-A3AD-DFA1158F15E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0601" y="2874680"/>
            <a:ext cx="540693" cy="540693"/>
          </a:xfrm>
          <a:prstGeom prst="rect">
            <a:avLst/>
          </a:prstGeom>
        </p:spPr>
      </p:pic>
      <p:sp>
        <p:nvSpPr>
          <p:cNvPr id="9" name="TextBox 8">
            <a:extLst>
              <a:ext uri="{FF2B5EF4-FFF2-40B4-BE49-F238E27FC236}">
                <a16:creationId xmlns:a16="http://schemas.microsoft.com/office/drawing/2014/main" id="{D7D507E8-7DBC-71DC-71C9-20BC9E38067A}"/>
              </a:ext>
            </a:extLst>
          </p:cNvPr>
          <p:cNvSpPr txBox="1"/>
          <p:nvPr/>
        </p:nvSpPr>
        <p:spPr>
          <a:xfrm>
            <a:off x="7387870" y="2971919"/>
            <a:ext cx="299993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7"/>
              </a:rPr>
              <a:t>mcas@mass.gov</a:t>
            </a:r>
            <a:r>
              <a:rPr lang="en-US" sz="1999">
                <a:latin typeface="Arial" panose="020B0604020202020204" pitchFamily="34" charset="0"/>
                <a:cs typeface="Arial" panose="020B0604020202020204" pitchFamily="34" charset="0"/>
              </a:rPr>
              <a:t> </a:t>
            </a:r>
          </a:p>
        </p:txBody>
      </p:sp>
      <p:pic>
        <p:nvPicPr>
          <p:cNvPr id="70" name="Graphic 69" descr="internet icon">
            <a:extLst>
              <a:ext uri="{FF2B5EF4-FFF2-40B4-BE49-F238E27FC236}">
                <a16:creationId xmlns:a16="http://schemas.microsoft.com/office/drawing/2014/main" id="{A0F0B6FE-BDBA-4605-BD46-20A654F1A4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417215" y="3658951"/>
            <a:ext cx="544731" cy="544731"/>
          </a:xfrm>
          <a:prstGeom prst="rect">
            <a:avLst/>
          </a:prstGeom>
        </p:spPr>
      </p:pic>
      <p:sp>
        <p:nvSpPr>
          <p:cNvPr id="10" name="TextBox 9">
            <a:extLst>
              <a:ext uri="{FF2B5EF4-FFF2-40B4-BE49-F238E27FC236}">
                <a16:creationId xmlns:a16="http://schemas.microsoft.com/office/drawing/2014/main" id="{7BE3C942-6A76-228B-CC15-6292752AB424}"/>
              </a:ext>
            </a:extLst>
          </p:cNvPr>
          <p:cNvSpPr txBox="1"/>
          <p:nvPr/>
        </p:nvSpPr>
        <p:spPr>
          <a:xfrm>
            <a:off x="1961946" y="3742135"/>
            <a:ext cx="5085429" cy="400006"/>
          </a:xfrm>
          <a:prstGeom prst="rect">
            <a:avLst/>
          </a:prstGeom>
          <a:noFill/>
        </p:spPr>
        <p:txBody>
          <a:bodyPr wrap="square" rtlCol="0">
            <a:spAutoFit/>
          </a:bodyPr>
          <a:lstStyle/>
          <a:p>
            <a:r>
              <a:rPr lang="en-US" sz="1999">
                <a:latin typeface="Arial" panose="020B0604020202020204" pitchFamily="34" charset="0"/>
                <a:cs typeface="Arial" panose="020B0604020202020204" pitchFamily="34" charset="0"/>
                <a:hlinkClick r:id="rId10"/>
              </a:rPr>
              <a:t>www.doe.mass.edu/mcas</a:t>
            </a:r>
            <a:r>
              <a:rPr lang="en-US" sz="1999">
                <a:latin typeface="Arial" panose="020B0604020202020204" pitchFamily="34" charset="0"/>
                <a:cs typeface="Arial" panose="020B0604020202020204" pitchFamily="34" charset="0"/>
              </a:rPr>
              <a:t>  </a:t>
            </a:r>
          </a:p>
        </p:txBody>
      </p:sp>
      <p:pic>
        <p:nvPicPr>
          <p:cNvPr id="15" name="Graphic 14" descr="mailing address icon">
            <a:extLst>
              <a:ext uri="{FF2B5EF4-FFF2-40B4-BE49-F238E27FC236}">
                <a16:creationId xmlns:a16="http://schemas.microsoft.com/office/drawing/2014/main" id="{52358C72-268A-4136-8497-230A4AC0E8B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837090" y="3628500"/>
            <a:ext cx="544732" cy="544732"/>
          </a:xfrm>
          <a:prstGeom prst="rect">
            <a:avLst/>
          </a:prstGeom>
        </p:spPr>
      </p:pic>
      <p:sp>
        <p:nvSpPr>
          <p:cNvPr id="14" name="TextBox 13">
            <a:extLst>
              <a:ext uri="{FF2B5EF4-FFF2-40B4-BE49-F238E27FC236}">
                <a16:creationId xmlns:a16="http://schemas.microsoft.com/office/drawing/2014/main" id="{82763777-05D3-0160-67F6-BC78C18C3576}"/>
              </a:ext>
            </a:extLst>
          </p:cNvPr>
          <p:cNvSpPr txBox="1"/>
          <p:nvPr/>
        </p:nvSpPr>
        <p:spPr>
          <a:xfrm>
            <a:off x="7183853" y="3731311"/>
            <a:ext cx="6092407" cy="400006"/>
          </a:xfrm>
          <a:prstGeom prst="rect">
            <a:avLst/>
          </a:prstGeom>
          <a:noFill/>
        </p:spPr>
        <p:txBody>
          <a:bodyPr wrap="square">
            <a:spAutoFit/>
          </a:bodyPr>
          <a:lstStyle/>
          <a:p>
            <a:r>
              <a:rPr lang="en-US" sz="1999">
                <a:latin typeface="Arial" panose="020B0604020202020204" pitchFamily="34" charset="0"/>
                <a:cs typeface="Arial" panose="020B0604020202020204" pitchFamily="34" charset="0"/>
              </a:rPr>
              <a:t>135 Santilli Highway, Everett, MA 02149</a:t>
            </a:r>
          </a:p>
        </p:txBody>
      </p:sp>
      <p:sp>
        <p:nvSpPr>
          <p:cNvPr id="4" name="Slide Number Placeholder 3">
            <a:extLst>
              <a:ext uri="{FF2B5EF4-FFF2-40B4-BE49-F238E27FC236}">
                <a16:creationId xmlns:a16="http://schemas.microsoft.com/office/drawing/2014/main" id="{7A433F85-07B7-5E50-3811-5BFA0CC53921}"/>
              </a:ext>
            </a:extLst>
          </p:cNvPr>
          <p:cNvSpPr>
            <a:spLocks noGrp="1"/>
          </p:cNvSpPr>
          <p:nvPr>
            <p:ph type="sldNum" sz="quarter" idx="12"/>
          </p:nvPr>
        </p:nvSpPr>
        <p:spPr/>
        <p:txBody>
          <a:bodyPr/>
          <a:lstStyle/>
          <a:p>
            <a:fld id="{68A8D22E-6BC5-9E47-900C-2BB94685D9F5}" type="slidenum">
              <a:rPr lang="en-US" smtClean="0"/>
              <a:t>44</a:t>
            </a:fld>
            <a:endParaRPr lang="en-US"/>
          </a:p>
        </p:txBody>
      </p:sp>
    </p:spTree>
    <p:extLst>
      <p:ext uri="{BB962C8B-B14F-4D97-AF65-F5344CB8AC3E}">
        <p14:creationId xmlns:p14="http://schemas.microsoft.com/office/powerpoint/2010/main" val="197619149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77133ba-eec1-4d51-86ef-7b6d23495175">
      <Terms xmlns="http://schemas.microsoft.com/office/infopath/2007/PartnerControls"/>
    </lcf76f155ced4ddcb4097134ff3c332f>
    <TaxCatchAll xmlns="049449a1-970d-4061-91c8-87f7c4621d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32492CAC103A49A985C1EA3C99F8E6" ma:contentTypeVersion="16" ma:contentTypeDescription="Create a new document." ma:contentTypeScope="" ma:versionID="a4585b3be1a0b34945bbe6cf91827c63">
  <xsd:schema xmlns:xsd="http://www.w3.org/2001/XMLSchema" xmlns:xs="http://www.w3.org/2001/XMLSchema" xmlns:p="http://schemas.microsoft.com/office/2006/metadata/properties" xmlns:ns2="e77133ba-eec1-4d51-86ef-7b6d23495175" xmlns:ns3="049449a1-970d-4061-91c8-87f7c4621d9d" targetNamespace="http://schemas.microsoft.com/office/2006/metadata/properties" ma:root="true" ma:fieldsID="40f1babd7193703bf5992a9e6e7ade7c" ns2:_="" ns3:_="">
    <xsd:import namespace="e77133ba-eec1-4d51-86ef-7b6d23495175"/>
    <xsd:import namespace="049449a1-970d-4061-91c8-87f7c4621d9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ServiceSearchProperties" minOccurs="0"/>
                <xsd:element ref="ns2:MediaServiceLocation"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7133ba-eec1-4d51-86ef-7b6d234951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49449a1-970d-4061-91c8-87f7c4621d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844dd94a-ad39-4ee4-bc43-d261aca497bd}" ma:internalName="TaxCatchAll" ma:showField="CatchAllData" ma:web="049449a1-970d-4061-91c8-87f7c4621d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79519F-9F87-4F15-BB8E-B6C2BC24FE46}">
  <ds:schemaRefs>
    <ds:schemaRef ds:uri="http://schemas.microsoft.com/sharepoint/v3/contenttype/forms"/>
  </ds:schemaRefs>
</ds:datastoreItem>
</file>

<file path=customXml/itemProps2.xml><?xml version="1.0" encoding="utf-8"?>
<ds:datastoreItem xmlns:ds="http://schemas.openxmlformats.org/officeDocument/2006/customXml" ds:itemID="{B1E3009B-32DA-4CD8-9AD8-AB42BDA4BEC7}">
  <ds:schemaRefs>
    <ds:schemaRef ds:uri="049449a1-970d-4061-91c8-87f7c4621d9d"/>
    <ds:schemaRef ds:uri="e77133ba-eec1-4d51-86ef-7b6d2349517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9B55503-D876-4C92-903D-2C42F96D4EB2}"/>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
  <TotalTime>93</TotalTime>
  <Words>2799</Words>
  <Application>Microsoft Office PowerPoint</Application>
  <PresentationFormat>Widescreen</PresentationFormat>
  <Paragraphs>340</Paragraphs>
  <Slides>44</Slides>
  <Notes>37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Aptos</vt:lpstr>
      <vt:lpstr>Arial</vt:lpstr>
      <vt:lpstr>Courier New</vt:lpstr>
      <vt:lpstr>Helvetica</vt:lpstr>
      <vt:lpstr>Segoe UI</vt:lpstr>
      <vt:lpstr>1_Office Theme</vt:lpstr>
      <vt:lpstr>ChromeOS Kiosk Installation for Technology Coordinators</vt:lpstr>
      <vt:lpstr>Presenters</vt:lpstr>
      <vt:lpstr>Logistics for This Session </vt:lpstr>
      <vt:lpstr>Slides for This Session </vt:lpstr>
      <vt:lpstr>Today’s Agenda</vt:lpstr>
      <vt:lpstr>Poll Question </vt:lpstr>
      <vt:lpstr>Poll Question </vt:lpstr>
      <vt:lpstr>1. Overview of ChromeOS Kiosk Installation </vt:lpstr>
      <vt:lpstr>ChromeOS Requirements</vt:lpstr>
      <vt:lpstr>Progressive Web App</vt:lpstr>
      <vt:lpstr>Steps for Technology Coordinators</vt:lpstr>
      <vt:lpstr>Uninstalling the Legacy Chrome App (used for spring 2025 testing)</vt:lpstr>
      <vt:lpstr>2. Installing the New MCAS Web App for ChromeOS</vt:lpstr>
      <vt:lpstr>Demonstration</vt:lpstr>
      <vt:lpstr>Installing the PWA </vt:lpstr>
      <vt:lpstr>Installing the PWA (cont’d)</vt:lpstr>
      <vt:lpstr>Installing the PWA (cont’d)</vt:lpstr>
      <vt:lpstr>Installing the PWA (cont’d)</vt:lpstr>
      <vt:lpstr>Installing the PWA (cont’d)</vt:lpstr>
      <vt:lpstr>Questions &amp; Answers</vt:lpstr>
      <vt:lpstr>3. Configure Device Settings</vt:lpstr>
      <vt:lpstr>Demonstration </vt:lpstr>
      <vt:lpstr>Configure Device Settings</vt:lpstr>
      <vt:lpstr>Configure Device Settings (cont’d)</vt:lpstr>
      <vt:lpstr>Configure Device Settings (cont’d)</vt:lpstr>
      <vt:lpstr>Configure Device Settings (cont’d)</vt:lpstr>
      <vt:lpstr>Configure Device Settings (cont’d)</vt:lpstr>
      <vt:lpstr>Configure Device Settings (cont’d)</vt:lpstr>
      <vt:lpstr>Configure Device Settings (cont’d)</vt:lpstr>
      <vt:lpstr>Configure Device Settings (cont’d)</vt:lpstr>
      <vt:lpstr>Important Reminders – Installing the PWA</vt:lpstr>
      <vt:lpstr>Important Reminders – Configuring Device Settings</vt:lpstr>
      <vt:lpstr>Questions &amp; Answers</vt:lpstr>
      <vt:lpstr>4. Steps to Take After Installation</vt:lpstr>
      <vt:lpstr>Site Readiness Testing and Site Certification</vt:lpstr>
      <vt:lpstr>Important Notes on Site Readiness</vt:lpstr>
      <vt:lpstr>Questions &amp; Answers</vt:lpstr>
      <vt:lpstr>5. Resources, Support, and Next Steps</vt:lpstr>
      <vt:lpstr>Additional Resources</vt:lpstr>
      <vt:lpstr>Next Steps</vt:lpstr>
      <vt:lpstr>Email and Phone Support </vt:lpstr>
      <vt:lpstr>6. Live “Sandbox” Time</vt:lpstr>
      <vt:lpstr>Poll Question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Cullen, Shannon (DESE)</dc:creator>
  <cp:lastModifiedBy>Cullen, Shannon (DESE)</cp:lastModifiedBy>
  <cp:revision>4</cp:revision>
  <dcterms:created xsi:type="dcterms:W3CDTF">2026-01-06T14:42:50Z</dcterms:created>
  <dcterms:modified xsi:type="dcterms:W3CDTF">2026-01-13T16:01:37Z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0x0101001632492CAC103A49A985C1EA3C99F8E6</vt:lpwstr>
  </property>
  <property fmtid="{D5CDD505-2E9C-101B-9397-08002B2CF9AE}" pid="3" name="MediaServiceImageTags">
    <vt:lpwstr/>
  </property>
  <property fmtid="{D5CDD505-2E9C-101B-9397-08002B2CF9AE}" pid="4" name="MSIP_Label_09530f54-9721-46db-bbe4-0dd4cd6e1126_Enabled">
    <vt:lpwstr>true</vt:lpwstr>
  </property>
  <property fmtid="{D5CDD505-2E9C-101B-9397-08002B2CF9AE}" pid="5" name="MSIP_Label_09530f54-9721-46db-bbe4-0dd4cd6e1126_SetDate">
    <vt:lpwstr>2026-01-07T18:25:56Z</vt:lpwstr>
  </property>
  <property fmtid="{D5CDD505-2E9C-101B-9397-08002B2CF9AE}" pid="6" name="MSIP_Label_09530f54-9721-46db-bbe4-0dd4cd6e1126_Method">
    <vt:lpwstr>Standard</vt:lpwstr>
  </property>
  <property fmtid="{D5CDD505-2E9C-101B-9397-08002B2CF9AE}" pid="7" name="MSIP_Label_09530f54-9721-46db-bbe4-0dd4cd6e1126_Name">
    <vt:lpwstr>General</vt:lpwstr>
  </property>
  <property fmtid="{D5CDD505-2E9C-101B-9397-08002B2CF9AE}" pid="8" name="MSIP_Label_09530f54-9721-46db-bbe4-0dd4cd6e1126_SiteId">
    <vt:lpwstr>22230e31-3d9d-47b1-8794-50b0e2d7bd02</vt:lpwstr>
  </property>
  <property fmtid="{D5CDD505-2E9C-101B-9397-08002B2CF9AE}" pid="9" name="MSIP_Label_09530f54-9721-46db-bbe4-0dd4cd6e1126_ActionId">
    <vt:lpwstr>43715b03-1119-4166-97da-ea3eb804ddce</vt:lpwstr>
  </property>
  <property fmtid="{D5CDD505-2E9C-101B-9397-08002B2CF9AE}" pid="10" name="MSIP_Label_09530f54-9721-46db-bbe4-0dd4cd6e1126_ContentBits">
    <vt:lpwstr>2</vt:lpwstr>
  </property>
  <property fmtid="{D5CDD505-2E9C-101B-9397-08002B2CF9AE}" pid="11" name="MSIP_Label_09530f54-9721-46db-bbe4-0dd4cd6e1126_Tag">
    <vt:lpwstr>50, 3, 0, 1</vt:lpwstr>
  </property>
</Properties>
</file>