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84" r:id="rId4"/>
  </p:sldMasterIdLst>
  <p:notesMasterIdLst>
    <p:notesMasterId r:id="rId33"/>
  </p:notesMasterIdLst>
  <p:handoutMasterIdLst>
    <p:handoutMasterId r:id="rId34"/>
  </p:handoutMasterIdLst>
  <p:sldIdLst>
    <p:sldId id="280" r:id="rId5"/>
    <p:sldId id="359" r:id="rId6"/>
    <p:sldId id="1184" r:id="rId7"/>
    <p:sldId id="1274" r:id="rId8"/>
    <p:sldId id="1171" r:id="rId9"/>
    <p:sldId id="1423" r:id="rId10"/>
    <p:sldId id="1438" r:id="rId11"/>
    <p:sldId id="1463" r:id="rId12"/>
    <p:sldId id="1457" r:id="rId13"/>
    <p:sldId id="1461" r:id="rId14"/>
    <p:sldId id="1459" r:id="rId15"/>
    <p:sldId id="1458" r:id="rId16"/>
    <p:sldId id="1447" r:id="rId17"/>
    <p:sldId id="1455" r:id="rId18"/>
    <p:sldId id="1454" r:id="rId19"/>
    <p:sldId id="1462" r:id="rId20"/>
    <p:sldId id="1453" r:id="rId21"/>
    <p:sldId id="1072" r:id="rId22"/>
    <p:sldId id="1460" r:id="rId23"/>
    <p:sldId id="1448" r:id="rId24"/>
    <p:sldId id="1449" r:id="rId25"/>
    <p:sldId id="1456" r:id="rId26"/>
    <p:sldId id="1315" r:id="rId27"/>
    <p:sldId id="1451" r:id="rId28"/>
    <p:sldId id="1452" r:id="rId29"/>
    <p:sldId id="1298" r:id="rId30"/>
    <p:sldId id="1450" r:id="rId31"/>
    <p:sldId id="1264" r:id="rId32"/>
  </p:sldIdLst>
  <p:sldSz cx="12192000" cy="6858000"/>
  <p:notesSz cx="7010400" cy="92964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CDB8D06-1536-F0B5-7B92-A5EFA48C1A7F}" name="Dezarae Blossomgame" initials="DB" userId="S::Dezarae.Blossomgame@cognia.org::9589b920-5268-4276-82f2-61369d2bfdb2" providerId="AD"/>
  <p188:author id="{EA03654A-7302-CE26-CAF5-C89C8BC9CCFB}" name="Yang, Yi (DESE)" initials="" userId="S::Yi.Yang@mass.gov::327729dd-7713-4acb-a99e-bb545f1a037c" providerId="AD"/>
  <p188:author id="{DBB5EE4D-C1DE-6B60-4A92-3C8A6A2DF40E}" name="Abbie Currier" initials="AC" userId="S::acurrier_emetric.net#ext#@cogniaorg.onmicrosoft.com::207e5a5e-dc4f-4e8d-a6ed-459ba44175f0" providerId="AD"/>
  <p188:author id="{CD201857-0226-EC5D-C27F-5E8B7A79CF9A}" name="Zalk, Jodie (DESE)" initials="Z(" userId="S::jodie.l.zalk@mass.gov::e1452584-4588-4fe8-8e76-c634323654f0" providerId="AD"/>
  <p188:author id="{BF065B60-68B2-033C-0531-4C24429BD042}" name="Cullen, Shannon (DESE)" initials="CS(" userId="S::Shannon.Cullen@mass.gov::6b1ad6a8-5818-44b3-9274-ccefbf22d13d" providerId="AD"/>
  <p188:author id="{D4DE6262-7396-61FC-CEB8-9E7B81DCD686}" name="Yang, Yi (DESE)" initials="YY" userId="S::yi.yang@mass.gov::327729dd-7713-4acb-a99e-bb545f1a037c" providerId="AD"/>
  <p188:author id="{E4CD3766-4B6D-0092-95B6-49B9A7CC8678}" name="Dezarae Blossomgame" initials="DB" userId="S::dezarae.blossomgame@cognia.org::9589b920-5268-4276-82f2-61369d2bfdb2" providerId="AD"/>
  <p188:author id="{2DDAB86A-D521-A4F8-DC3C-FF0AD3E217C3}" name="Zalk, Jodie (DESE)" initials="JZ" userId="S::Jodie.L.Zalk@mass.gov::e1452584-4588-4fe8-8e76-c634323654f0" providerId="AD"/>
  <p188:author id="{52CBF4AC-2F2A-CAC0-FF80-696C1D5B8F72}" name="Abbie Currier" initials="AC" userId="S::acurrier@emetric.net::abe16f36-c232-4a49-81f6-0ff344f1a17d" providerId="AD"/>
  <p188:author id="{D2B726C1-6B67-7C9B-17B0-EF1B90BE53D0}" name="Pelychaty, Robert (DESE)" initials="P(" userId="S::robert.pelychaty@mass.gov::4b7f82dc-9b90-4364-a63e-8be2ecd61eb5" providerId="AD"/>
  <p188:author id="{E1D283EA-5118-6F9E-720F-C68CD41DE9B6}" name="Kelley, R. Scott (DESE)" initials="K(" userId="S::r.scott.kelley@mass.gov::94781df7-8020-4319-920c-b88462c06ab3" providerId="AD"/>
  <p188:author id="{D7C264F7-7DD7-2006-D813-B710073AC89F}" name="Pelychaty, Robert (DESE)" initials="RP" userId="S::Robert.Pelychaty@mass.gov::4b7f82dc-9b90-4364-a63e-8be2ecd61eb5"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jlz" initials="j" lastIdx="10" clrIdx="0"/>
  <p:cmAuthor id="1" name="bkelly" initials="bkelly" lastIdx="11" clrIdx="1"/>
  <p:cmAuthor id="2" name="Kenny Taylor EXTERNAL" initials="KTE" lastIdx="15" clrIdx="2">
    <p:extLst>
      <p:ext uri="{19B8F6BF-5375-455C-9EA6-DF929625EA0E}">
        <p15:presenceInfo xmlns:p15="http://schemas.microsoft.com/office/powerpoint/2012/main" userId="Kenny Taylor EXTERNAL" providerId="None"/>
      </p:ext>
    </p:extLst>
  </p:cmAuthor>
  <p:cmAuthor id="3" name="Zalk, Jodie" initials="ZJ" lastIdx="38" clrIdx="3">
    <p:extLst>
      <p:ext uri="{19B8F6BF-5375-455C-9EA6-DF929625EA0E}">
        <p15:presenceInfo xmlns:p15="http://schemas.microsoft.com/office/powerpoint/2012/main" userId="Zalk, Jodie" providerId="None"/>
      </p:ext>
    </p:extLst>
  </p:cmAuthor>
  <p:cmAuthor id="4" name="Pennington, Elizabeth" initials="PE" lastIdx="1" clrIdx="4">
    <p:extLst>
      <p:ext uri="{19B8F6BF-5375-455C-9EA6-DF929625EA0E}">
        <p15:presenceInfo xmlns:p15="http://schemas.microsoft.com/office/powerpoint/2012/main" userId="S::Elizabeth.Pennington@pearson.com::e28ec3e6-d01a-48d6-ac9b-0d88e5d6f329" providerId="AD"/>
      </p:ext>
    </p:extLst>
  </p:cmAuthor>
  <p:cmAuthor id="5" name="Fickes, Robert" initials="FR" lastIdx="60" clrIdx="5">
    <p:extLst>
      <p:ext uri="{19B8F6BF-5375-455C-9EA6-DF929625EA0E}">
        <p15:presenceInfo xmlns:p15="http://schemas.microsoft.com/office/powerpoint/2012/main" userId="S::Robert.Fickes@pearson.com::487722c4-2233-4d12-9c34-d0a002179c4c" providerId="AD"/>
      </p:ext>
    </p:extLst>
  </p:cmAuthor>
  <p:cmAuthor id="6" name="Cullen, Shannon (DESE)" initials="CS(" lastIdx="12" clrIdx="6">
    <p:extLst>
      <p:ext uri="{19B8F6BF-5375-455C-9EA6-DF929625EA0E}">
        <p15:presenceInfo xmlns:p15="http://schemas.microsoft.com/office/powerpoint/2012/main" userId="S::shannon.cullen@doe.mass.edu::6b1ad6a8-5818-44b3-9274-ccefbf22d13d" providerId="AD"/>
      </p:ext>
    </p:extLst>
  </p:cmAuthor>
  <p:cmAuthor id="7" name="Zalk, Jodie (DESE)" initials="ZJ(" lastIdx="21" clrIdx="7">
    <p:extLst>
      <p:ext uri="{19B8F6BF-5375-455C-9EA6-DF929625EA0E}">
        <p15:presenceInfo xmlns:p15="http://schemas.microsoft.com/office/powerpoint/2012/main" userId="S::JZalk@doe.mass.edu::e1452584-4588-4fe8-8e76-c634323654f0" providerId="AD"/>
      </p:ext>
    </p:extLst>
  </p:cmAuthor>
  <p:cmAuthor id="8" name="Cullen, Shannon (DESE)" initials="CS( [2]" lastIdx="127" clrIdx="8">
    <p:extLst>
      <p:ext uri="{19B8F6BF-5375-455C-9EA6-DF929625EA0E}">
        <p15:presenceInfo xmlns:p15="http://schemas.microsoft.com/office/powerpoint/2012/main" userId="S::Shannon.Cullen@mass.gov::6b1ad6a8-5818-44b3-9274-ccefbf22d13d" providerId="AD"/>
      </p:ext>
    </p:extLst>
  </p:cmAuthor>
  <p:cmAuthor id="9" name="Kelley, R. Scott (DESE)" initials="KRS(" lastIdx="16" clrIdx="9">
    <p:extLst>
      <p:ext uri="{19B8F6BF-5375-455C-9EA6-DF929625EA0E}">
        <p15:presenceInfo xmlns:p15="http://schemas.microsoft.com/office/powerpoint/2012/main" userId="S::R.Scott.Kelley@mass.gov::94781df7-8020-4319-920c-b88462c06ab3" providerId="AD"/>
      </p:ext>
    </p:extLst>
  </p:cmAuthor>
  <p:cmAuthor id="10" name="Zalk, Jodie (DESE)" initials="ZJ( [2]" lastIdx="86" clrIdx="10">
    <p:extLst>
      <p:ext uri="{19B8F6BF-5375-455C-9EA6-DF929625EA0E}">
        <p15:presenceInfo xmlns:p15="http://schemas.microsoft.com/office/powerpoint/2012/main" userId="S::Jodie.L.Zalk@mass.gov::e1452584-4588-4fe8-8e76-c634323654f0" providerId="AD"/>
      </p:ext>
    </p:extLst>
  </p:cmAuthor>
  <p:cmAuthor id="11" name="Tompkins, Andrea" initials="TA" lastIdx="11" clrIdx="11">
    <p:extLst>
      <p:ext uri="{19B8F6BF-5375-455C-9EA6-DF929625EA0E}">
        <p15:presenceInfo xmlns:p15="http://schemas.microsoft.com/office/powerpoint/2012/main" userId="S::andrea.tompkins@pearson.com::6ae2736e-5b24-4af4-98bc-79ca7a9e3fa8" providerId="AD"/>
      </p:ext>
    </p:extLst>
  </p:cmAuthor>
  <p:cmAuthor id="12" name="Whitney Woods" initials="WW" lastIdx="2" clrIdx="12">
    <p:extLst>
      <p:ext uri="{19B8F6BF-5375-455C-9EA6-DF929625EA0E}">
        <p15:presenceInfo xmlns:p15="http://schemas.microsoft.com/office/powerpoint/2012/main" userId="S::whitney.woods@pearson.com::38c549b7-54d6-4a1e-b2f6-c31572cbe78b" providerId="AD"/>
      </p:ext>
    </p:extLst>
  </p:cmAuthor>
  <p:cmAuthor id="13" name="Joseph Henkelman" initials="JH" lastIdx="5" clrIdx="13">
    <p:extLst>
      <p:ext uri="{19B8F6BF-5375-455C-9EA6-DF929625EA0E}">
        <p15:presenceInfo xmlns:p15="http://schemas.microsoft.com/office/powerpoint/2012/main" userId="S::Joseph.Henkelman@pearson.com::e82eaec1-b45c-47cd-b767-52b36deebf6c" providerId="AD"/>
      </p:ext>
    </p:extLst>
  </p:cmAuthor>
  <p:cmAuthor id="14" name="Scott Kelley" initials="sk" lastIdx="4" clrIdx="14">
    <p:extLst>
      <p:ext uri="{19B8F6BF-5375-455C-9EA6-DF929625EA0E}">
        <p15:presenceInfo xmlns:p15="http://schemas.microsoft.com/office/powerpoint/2012/main" userId="Scott Kelley" providerId="None"/>
      </p:ext>
    </p:extLst>
  </p:cmAuthor>
  <p:cmAuthor id="15" name="Holly Woodruff" initials="HW" lastIdx="3" clrIdx="15">
    <p:extLst>
      <p:ext uri="{19B8F6BF-5375-455C-9EA6-DF929625EA0E}">
        <p15:presenceInfo xmlns:p15="http://schemas.microsoft.com/office/powerpoint/2012/main" userId="S::holly.woodruff@pearson.com::bd40664c-d0f9-47f6-9555-8f1bf1ec3b14" providerId="AD"/>
      </p:ext>
    </p:extLst>
  </p:cmAuthor>
  <p:cmAuthor id="16" name="Pelychaty, Robert (DESE)" initials="P(" lastIdx="2" clrIdx="16">
    <p:extLst>
      <p:ext uri="{19B8F6BF-5375-455C-9EA6-DF929625EA0E}">
        <p15:presenceInfo xmlns:p15="http://schemas.microsoft.com/office/powerpoint/2012/main" userId="S::robert.pelychaty@mass.gov::4b7f82dc-9b90-4364-a63e-8be2ecd61eb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9F9F9"/>
    <a:srgbClr val="0563C1"/>
    <a:srgbClr val="0000FF"/>
    <a:srgbClr val="101D35"/>
    <a:srgbClr val="3647B6"/>
    <a:srgbClr val="203B6A"/>
    <a:srgbClr val="A18557"/>
    <a:srgbClr val="F9F9F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33C2970-4545-4E5E-884A-788673620D18}" v="1" dt="2025-09-16T20:35:33.50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6" d="100"/>
          <a:sy n="106" d="100"/>
        </p:scale>
        <p:origin x="756" y="96"/>
      </p:cViewPr>
      <p:guideLst>
        <p:guide orient="horz" pos="2160"/>
        <p:guide pos="384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handoutMaster" Target="handoutMasters/handoutMaster1.xml"/><Relationship Id="rId42"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commentAuthors" Target="commentAuthor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ullen, Shannon (DESE)" userId="6b1ad6a8-5818-44b3-9274-ccefbf22d13d" providerId="ADAL" clId="{81975209-5C94-4F14-B8D3-31AC28314CF9}"/>
    <pc:docChg chg="modSld">
      <pc:chgData name="Cullen, Shannon (DESE)" userId="6b1ad6a8-5818-44b3-9274-ccefbf22d13d" providerId="ADAL" clId="{81975209-5C94-4F14-B8D3-31AC28314CF9}" dt="2025-09-16T20:35:55.678" v="10" actId="1076"/>
      <pc:docMkLst>
        <pc:docMk/>
      </pc:docMkLst>
      <pc:sldChg chg="modSp mod">
        <pc:chgData name="Cullen, Shannon (DESE)" userId="6b1ad6a8-5818-44b3-9274-ccefbf22d13d" providerId="ADAL" clId="{81975209-5C94-4F14-B8D3-31AC28314CF9}" dt="2025-09-16T15:50:10.824" v="0" actId="20577"/>
        <pc:sldMkLst>
          <pc:docMk/>
          <pc:sldMk cId="2329932418" sldId="1072"/>
        </pc:sldMkLst>
        <pc:graphicFrameChg chg="modGraphic">
          <ac:chgData name="Cullen, Shannon (DESE)" userId="6b1ad6a8-5818-44b3-9274-ccefbf22d13d" providerId="ADAL" clId="{81975209-5C94-4F14-B8D3-31AC28314CF9}" dt="2025-09-16T15:50:10.824" v="0" actId="20577"/>
          <ac:graphicFrameMkLst>
            <pc:docMk/>
            <pc:sldMk cId="2329932418" sldId="1072"/>
            <ac:graphicFrameMk id="6" creationId="{542CEC8D-B89A-4DB6-818C-8F3A9CC6214F}"/>
          </ac:graphicFrameMkLst>
        </pc:graphicFrameChg>
      </pc:sldChg>
      <pc:sldChg chg="modSp mod">
        <pc:chgData name="Cullen, Shannon (DESE)" userId="6b1ad6a8-5818-44b3-9274-ccefbf22d13d" providerId="ADAL" clId="{81975209-5C94-4F14-B8D3-31AC28314CF9}" dt="2025-09-16T20:35:55.678" v="10" actId="1076"/>
        <pc:sldMkLst>
          <pc:docMk/>
          <pc:sldMk cId="1377039288" sldId="1462"/>
        </pc:sldMkLst>
        <pc:spChg chg="mod">
          <ac:chgData name="Cullen, Shannon (DESE)" userId="6b1ad6a8-5818-44b3-9274-ccefbf22d13d" providerId="ADAL" clId="{81975209-5C94-4F14-B8D3-31AC28314CF9}" dt="2025-09-16T20:35:55.678" v="10" actId="1076"/>
          <ac:spMkLst>
            <pc:docMk/>
            <pc:sldMk cId="1377039288" sldId="1462"/>
            <ac:spMk id="3" creationId="{D1704950-BCFC-6900-2307-7DA8B12357FC}"/>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F6ED4749-19D8-4E36-90F7-E6B451044019}"/>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zh-CN" altLang="en-US"/>
          </a:p>
        </p:txBody>
      </p:sp>
      <p:sp>
        <p:nvSpPr>
          <p:cNvPr id="3" name="日期占位符 2">
            <a:extLst>
              <a:ext uri="{FF2B5EF4-FFF2-40B4-BE49-F238E27FC236}">
                <a16:creationId xmlns:a16="http://schemas.microsoft.com/office/drawing/2014/main" id="{9A48534B-5D3C-4807-A728-1CB2BECA5F71}"/>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B49EE748-B40B-414E-BAA7-F3C486CFB5C1}" type="datetimeFigureOut">
              <a:rPr lang="zh-CN" altLang="en-US" smtClean="0"/>
              <a:pPr/>
              <a:t>2025/9/16</a:t>
            </a:fld>
            <a:endParaRPr lang="zh-CN" altLang="en-US"/>
          </a:p>
        </p:txBody>
      </p:sp>
      <p:sp>
        <p:nvSpPr>
          <p:cNvPr id="4" name="页脚占位符 3">
            <a:extLst>
              <a:ext uri="{FF2B5EF4-FFF2-40B4-BE49-F238E27FC236}">
                <a16:creationId xmlns:a16="http://schemas.microsoft.com/office/drawing/2014/main" id="{97F99B70-1AD7-4C7C-A906-8B56C25C43B0}"/>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zh-CN" altLang="en-US"/>
          </a:p>
        </p:txBody>
      </p:sp>
      <p:sp>
        <p:nvSpPr>
          <p:cNvPr id="5" name="灯片编号占位符 4">
            <a:extLst>
              <a:ext uri="{FF2B5EF4-FFF2-40B4-BE49-F238E27FC236}">
                <a16:creationId xmlns:a16="http://schemas.microsoft.com/office/drawing/2014/main" id="{3320F0F0-CF1A-496E-BED7-9E4922DA6A09}"/>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C418C9F7-038D-4319-89ED-950335481415}" type="slidenum">
              <a:rPr lang="zh-CN" altLang="en-US" smtClean="0"/>
              <a:pPr/>
              <a:t>‹#›</a:t>
            </a:fld>
            <a:endParaRPr lang="zh-CN" altLang="en-US"/>
          </a:p>
        </p:txBody>
      </p:sp>
    </p:spTree>
    <p:extLst>
      <p:ext uri="{BB962C8B-B14F-4D97-AF65-F5344CB8AC3E}">
        <p14:creationId xmlns:p14="http://schemas.microsoft.com/office/powerpoint/2010/main" val="39493968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zh-CN" altLang="en-US"/>
          </a:p>
        </p:txBody>
      </p:sp>
      <p:sp>
        <p:nvSpPr>
          <p:cNvPr id="3" name="日期占位符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27A38425-D63F-4DFC-BD0C-2F1E5D93D1F4}" type="datetimeFigureOut">
              <a:rPr lang="zh-CN" altLang="en-US" smtClean="0"/>
              <a:pPr/>
              <a:t>2025/9/16</a:t>
            </a:fld>
            <a:endParaRPr lang="zh-CN" altLang="en-US"/>
          </a:p>
        </p:txBody>
      </p:sp>
      <p:sp>
        <p:nvSpPr>
          <p:cNvPr id="4" name="幻灯片图像占位符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zh-CN" altLang="en-US"/>
          </a:p>
        </p:txBody>
      </p:sp>
      <p:sp>
        <p:nvSpPr>
          <p:cNvPr id="5" name="备注占位符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ADCCD5AF-71CD-4C88-AC55-E7BE057B2D3C}" type="slidenum">
              <a:rPr lang="zh-CN" altLang="en-US" smtClean="0"/>
              <a:pPr/>
              <a:t>‹#›</a:t>
            </a:fld>
            <a:endParaRPr lang="zh-CN" altLang="en-US"/>
          </a:p>
        </p:txBody>
      </p:sp>
    </p:spTree>
    <p:extLst>
      <p:ext uri="{BB962C8B-B14F-4D97-AF65-F5344CB8AC3E}">
        <p14:creationId xmlns:p14="http://schemas.microsoft.com/office/powerpoint/2010/main" val="36785833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4"/>
          </p:nvPr>
        </p:nvSpPr>
        <p:spPr/>
        <p:txBody>
          <a:bodyPr/>
          <a:lstStyle/>
          <a:p>
            <a:r>
              <a:rPr lang="en-US"/>
              <a:t>Massachusetts Department of Elementary and Secondary Education</a:t>
            </a:r>
          </a:p>
        </p:txBody>
      </p:sp>
      <p:sp>
        <p:nvSpPr>
          <p:cNvPr id="5" name="Slide Number Placeholder 4"/>
          <p:cNvSpPr>
            <a:spLocks noGrp="1"/>
          </p:cNvSpPr>
          <p:nvPr>
            <p:ph type="sldNum" sz="quarter" idx="5"/>
          </p:nvPr>
        </p:nvSpPr>
        <p:spPr/>
        <p:txBody>
          <a:bodyPr/>
          <a:lstStyle/>
          <a:p>
            <a:fld id="{145724FF-A098-4B60-9000-6891DF0985A5}" type="slidenum">
              <a:rPr lang="en-US" smtClean="0"/>
              <a:pPr/>
              <a:t>1</a:t>
            </a:fld>
            <a:endParaRPr lang="en-US"/>
          </a:p>
        </p:txBody>
      </p:sp>
    </p:spTree>
    <p:extLst>
      <p:ext uri="{BB962C8B-B14F-4D97-AF65-F5344CB8AC3E}">
        <p14:creationId xmlns:p14="http://schemas.microsoft.com/office/powerpoint/2010/main" val="29120373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p:spPr>
      </p:sp>
      <p:sp>
        <p:nvSpPr>
          <p:cNvPr id="4403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4403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5F406DF-9B43-44E9-B3C7-398A43171C4A}" type="slidenum">
              <a:rPr lang="en-US"/>
              <a:pPr fontAlgn="base">
                <a:spcBef>
                  <a:spcPct val="0"/>
                </a:spcBef>
                <a:spcAft>
                  <a:spcPct val="0"/>
                </a:spcAft>
              </a:pPr>
              <a:t>2</a:t>
            </a:fld>
            <a:endParaRPr lang="en-US"/>
          </a:p>
        </p:txBody>
      </p:sp>
      <p:sp>
        <p:nvSpPr>
          <p:cNvPr id="44037" name="Footer Placeholder 4"/>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US"/>
              <a:t>Massachusetts Department of Elementary and Secondary Education</a:t>
            </a:r>
          </a:p>
        </p:txBody>
      </p:sp>
    </p:spTree>
    <p:extLst>
      <p:ext uri="{BB962C8B-B14F-4D97-AF65-F5344CB8AC3E}">
        <p14:creationId xmlns:p14="http://schemas.microsoft.com/office/powerpoint/2010/main" val="14146116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3</a:t>
            </a:fld>
            <a:endParaRPr lang="zh-CN" altLang="en-US"/>
          </a:p>
        </p:txBody>
      </p:sp>
    </p:spTree>
    <p:extLst>
      <p:ext uri="{BB962C8B-B14F-4D97-AF65-F5344CB8AC3E}">
        <p14:creationId xmlns:p14="http://schemas.microsoft.com/office/powerpoint/2010/main" val="31927859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4</a:t>
            </a:fld>
            <a:endParaRPr lang="zh-CN" altLang="en-US"/>
          </a:p>
        </p:txBody>
      </p:sp>
    </p:spTree>
    <p:extLst>
      <p:ext uri="{BB962C8B-B14F-4D97-AF65-F5344CB8AC3E}">
        <p14:creationId xmlns:p14="http://schemas.microsoft.com/office/powerpoint/2010/main" val="30062466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5</a:t>
            </a:fld>
            <a:endParaRPr lang="zh-CN" altLang="en-US"/>
          </a:p>
        </p:txBody>
      </p:sp>
    </p:spTree>
    <p:extLst>
      <p:ext uri="{BB962C8B-B14F-4D97-AF65-F5344CB8AC3E}">
        <p14:creationId xmlns:p14="http://schemas.microsoft.com/office/powerpoint/2010/main" val="31794764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6</a:t>
            </a:fld>
            <a:endParaRPr lang="zh-CN" altLang="en-US"/>
          </a:p>
        </p:txBody>
      </p:sp>
    </p:spTree>
    <p:extLst>
      <p:ext uri="{BB962C8B-B14F-4D97-AF65-F5344CB8AC3E}">
        <p14:creationId xmlns:p14="http://schemas.microsoft.com/office/powerpoint/2010/main" val="36116018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7</a:t>
            </a:fld>
            <a:endParaRPr lang="zh-CN" altLang="en-US"/>
          </a:p>
        </p:txBody>
      </p:sp>
    </p:spTree>
    <p:extLst>
      <p:ext uri="{BB962C8B-B14F-4D97-AF65-F5344CB8AC3E}">
        <p14:creationId xmlns:p14="http://schemas.microsoft.com/office/powerpoint/2010/main" val="17572288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855E14-3E7F-6F0B-7DD8-275FB27F9C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46A9F4-5B3A-EB60-37C9-39AD1E9A8D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98A556C-99EC-5687-CC5D-9A23A684C0F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56E60FD-F2BD-E33E-C81D-030B6E1C0F2B}"/>
              </a:ext>
            </a:extLst>
          </p:cNvPr>
          <p:cNvSpPr>
            <a:spLocks noGrp="1"/>
          </p:cNvSpPr>
          <p:nvPr>
            <p:ph type="sldNum" sz="quarter" idx="5"/>
          </p:nvPr>
        </p:nvSpPr>
        <p:spPr/>
        <p:txBody>
          <a:bodyPr/>
          <a:lstStyle/>
          <a:p>
            <a:fld id="{ADCCD5AF-71CD-4C88-AC55-E7BE057B2D3C}" type="slidenum">
              <a:rPr lang="zh-CN" altLang="en-US" smtClean="0"/>
              <a:pPr/>
              <a:t>8</a:t>
            </a:fld>
            <a:endParaRPr lang="zh-CN" altLang="en-US"/>
          </a:p>
        </p:txBody>
      </p:sp>
    </p:spTree>
    <p:extLst>
      <p:ext uri="{BB962C8B-B14F-4D97-AF65-F5344CB8AC3E}">
        <p14:creationId xmlns:p14="http://schemas.microsoft.com/office/powerpoint/2010/main" val="31671375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E84BF4-3732-9DB2-9949-3635A11044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A4673E-4811-116A-3243-B5953999A9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4A80B8-F028-55B1-AF24-7C725DA7082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F1C453F-D8E4-7CD1-F553-61859FAE9B7D}"/>
              </a:ext>
            </a:extLst>
          </p:cNvPr>
          <p:cNvSpPr>
            <a:spLocks noGrp="1"/>
          </p:cNvSpPr>
          <p:nvPr>
            <p:ph type="sldNum" sz="quarter" idx="5"/>
          </p:nvPr>
        </p:nvSpPr>
        <p:spPr/>
        <p:txBody>
          <a:bodyPr/>
          <a:lstStyle/>
          <a:p>
            <a:fld id="{ADCCD5AF-71CD-4C88-AC55-E7BE057B2D3C}" type="slidenum">
              <a:rPr lang="zh-CN" altLang="en-US" smtClean="0"/>
              <a:pPr/>
              <a:t>9</a:t>
            </a:fld>
            <a:endParaRPr lang="zh-CN" altLang="en-US"/>
          </a:p>
        </p:txBody>
      </p:sp>
    </p:spTree>
    <p:extLst>
      <p:ext uri="{BB962C8B-B14F-4D97-AF65-F5344CB8AC3E}">
        <p14:creationId xmlns:p14="http://schemas.microsoft.com/office/powerpoint/2010/main" val="29684980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007E49-676D-0301-7245-299BD137B7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5094D9-5185-EE5A-53E8-6D057F76CB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AA3BF3-978A-2223-387A-355F5D80580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5B47A91-6558-CF63-FA7D-65F6A6280E49}"/>
              </a:ext>
            </a:extLst>
          </p:cNvPr>
          <p:cNvSpPr>
            <a:spLocks noGrp="1"/>
          </p:cNvSpPr>
          <p:nvPr>
            <p:ph type="sldNum" sz="quarter" idx="5"/>
          </p:nvPr>
        </p:nvSpPr>
        <p:spPr/>
        <p:txBody>
          <a:bodyPr/>
          <a:lstStyle/>
          <a:p>
            <a:fld id="{ADCCD5AF-71CD-4C88-AC55-E7BE057B2D3C}" type="slidenum">
              <a:rPr lang="zh-CN" altLang="en-US" smtClean="0"/>
              <a:pPr/>
              <a:t>10</a:t>
            </a:fld>
            <a:endParaRPr lang="zh-CN" altLang="en-US"/>
          </a:p>
        </p:txBody>
      </p:sp>
    </p:spTree>
    <p:extLst>
      <p:ext uri="{BB962C8B-B14F-4D97-AF65-F5344CB8AC3E}">
        <p14:creationId xmlns:p14="http://schemas.microsoft.com/office/powerpoint/2010/main" val="11200376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915166-D825-F332-089D-CD860D6C19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C011B7-6126-17CD-59B9-FE266966DE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FD2BF0A-F8B5-AFBB-2652-39785FD18BA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544D9F4-F950-3FAE-1B86-CEAF60F53F7F}"/>
              </a:ext>
            </a:extLst>
          </p:cNvPr>
          <p:cNvSpPr>
            <a:spLocks noGrp="1"/>
          </p:cNvSpPr>
          <p:nvPr>
            <p:ph type="sldNum" sz="quarter" idx="5"/>
          </p:nvPr>
        </p:nvSpPr>
        <p:spPr/>
        <p:txBody>
          <a:bodyPr/>
          <a:lstStyle/>
          <a:p>
            <a:fld id="{ADCCD5AF-71CD-4C88-AC55-E7BE057B2D3C}" type="slidenum">
              <a:rPr lang="zh-CN" altLang="en-US" smtClean="0"/>
              <a:pPr/>
              <a:t>11</a:t>
            </a:fld>
            <a:endParaRPr lang="zh-CN" altLang="en-US"/>
          </a:p>
        </p:txBody>
      </p:sp>
    </p:spTree>
    <p:extLst>
      <p:ext uri="{BB962C8B-B14F-4D97-AF65-F5344CB8AC3E}">
        <p14:creationId xmlns:p14="http://schemas.microsoft.com/office/powerpoint/2010/main" val="24662551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94AB11-3760-F9DC-8331-16A371FB3B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3C95D8-ACCD-BFEE-F1B9-1356B7A8582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5573377-2ED4-E79F-35F0-4D1D6E5547F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CE2D598-567B-31AC-C6C8-352B8F14030A}"/>
              </a:ext>
            </a:extLst>
          </p:cNvPr>
          <p:cNvSpPr>
            <a:spLocks noGrp="1"/>
          </p:cNvSpPr>
          <p:nvPr>
            <p:ph type="sldNum" sz="quarter" idx="5"/>
          </p:nvPr>
        </p:nvSpPr>
        <p:spPr/>
        <p:txBody>
          <a:bodyPr/>
          <a:lstStyle/>
          <a:p>
            <a:fld id="{ADCCD5AF-71CD-4C88-AC55-E7BE057B2D3C}" type="slidenum">
              <a:rPr lang="zh-CN" altLang="en-US" smtClean="0"/>
              <a:pPr/>
              <a:t>12</a:t>
            </a:fld>
            <a:endParaRPr lang="zh-CN" altLang="en-US"/>
          </a:p>
        </p:txBody>
      </p:sp>
    </p:spTree>
    <p:extLst>
      <p:ext uri="{BB962C8B-B14F-4D97-AF65-F5344CB8AC3E}">
        <p14:creationId xmlns:p14="http://schemas.microsoft.com/office/powerpoint/2010/main" val="32528434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655160-FDED-8223-9BC0-1E7132EFA3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5523ED-FF5F-39E7-0E10-255E5774F8A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8366F7B-B49E-17EE-6058-F6A7598D87F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B389CF0-EB73-1222-81C4-499FEF46A7DD}"/>
              </a:ext>
            </a:extLst>
          </p:cNvPr>
          <p:cNvSpPr>
            <a:spLocks noGrp="1"/>
          </p:cNvSpPr>
          <p:nvPr>
            <p:ph type="sldNum" sz="quarter" idx="5"/>
          </p:nvPr>
        </p:nvSpPr>
        <p:spPr/>
        <p:txBody>
          <a:bodyPr/>
          <a:lstStyle/>
          <a:p>
            <a:fld id="{ADCCD5AF-71CD-4C88-AC55-E7BE057B2D3C}" type="slidenum">
              <a:rPr lang="zh-CN" altLang="en-US" smtClean="0"/>
              <a:pPr/>
              <a:t>13</a:t>
            </a:fld>
            <a:endParaRPr lang="zh-CN" altLang="en-US"/>
          </a:p>
        </p:txBody>
      </p:sp>
    </p:spTree>
    <p:extLst>
      <p:ext uri="{BB962C8B-B14F-4D97-AF65-F5344CB8AC3E}">
        <p14:creationId xmlns:p14="http://schemas.microsoft.com/office/powerpoint/2010/main" val="6580306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90E9B1-80A9-9837-9D6A-90C886B489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08FC7D-E076-90EF-6D62-206BA52273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61B1321-29B9-C44C-5792-D8DDC9924CB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1AD4F67-6D0D-EA9D-D908-3D6C88DAA019}"/>
              </a:ext>
            </a:extLst>
          </p:cNvPr>
          <p:cNvSpPr>
            <a:spLocks noGrp="1"/>
          </p:cNvSpPr>
          <p:nvPr>
            <p:ph type="sldNum" sz="quarter" idx="5"/>
          </p:nvPr>
        </p:nvSpPr>
        <p:spPr/>
        <p:txBody>
          <a:bodyPr/>
          <a:lstStyle/>
          <a:p>
            <a:fld id="{ADCCD5AF-71CD-4C88-AC55-E7BE057B2D3C}" type="slidenum">
              <a:rPr lang="zh-CN" altLang="en-US" smtClean="0"/>
              <a:pPr/>
              <a:t>14</a:t>
            </a:fld>
            <a:endParaRPr lang="zh-CN" altLang="en-US"/>
          </a:p>
        </p:txBody>
      </p:sp>
    </p:spTree>
    <p:extLst>
      <p:ext uri="{BB962C8B-B14F-4D97-AF65-F5344CB8AC3E}">
        <p14:creationId xmlns:p14="http://schemas.microsoft.com/office/powerpoint/2010/main" val="41983250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362714-EF68-A008-9F48-335CCFD76F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87AE9A-B622-D88A-DA80-521A72C618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F03484-F681-6D8A-3CC6-A8F48BD67DD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6EB2D1F-FB59-2823-715D-B0E4EB8D085C}"/>
              </a:ext>
            </a:extLst>
          </p:cNvPr>
          <p:cNvSpPr>
            <a:spLocks noGrp="1"/>
          </p:cNvSpPr>
          <p:nvPr>
            <p:ph type="sldNum" sz="quarter" idx="5"/>
          </p:nvPr>
        </p:nvSpPr>
        <p:spPr/>
        <p:txBody>
          <a:bodyPr/>
          <a:lstStyle/>
          <a:p>
            <a:fld id="{ADCCD5AF-71CD-4C88-AC55-E7BE057B2D3C}" type="slidenum">
              <a:rPr lang="zh-CN" altLang="en-US" smtClean="0"/>
              <a:pPr/>
              <a:t>15</a:t>
            </a:fld>
            <a:endParaRPr lang="zh-CN" altLang="en-US"/>
          </a:p>
        </p:txBody>
      </p:sp>
    </p:spTree>
    <p:extLst>
      <p:ext uri="{BB962C8B-B14F-4D97-AF65-F5344CB8AC3E}">
        <p14:creationId xmlns:p14="http://schemas.microsoft.com/office/powerpoint/2010/main" val="14021985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030565-BED5-EA83-5247-45C770E128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6743A4-69F5-DD1A-F1FB-B8F86AEC63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161E69-37D9-DFC7-40CA-8DCDBE417AB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B2B78A3-0365-570E-DA86-DA6E6927A925}"/>
              </a:ext>
            </a:extLst>
          </p:cNvPr>
          <p:cNvSpPr>
            <a:spLocks noGrp="1"/>
          </p:cNvSpPr>
          <p:nvPr>
            <p:ph type="sldNum" sz="quarter" idx="5"/>
          </p:nvPr>
        </p:nvSpPr>
        <p:spPr/>
        <p:txBody>
          <a:bodyPr/>
          <a:lstStyle/>
          <a:p>
            <a:fld id="{ADCCD5AF-71CD-4C88-AC55-E7BE057B2D3C}" type="slidenum">
              <a:rPr lang="zh-CN" altLang="en-US" smtClean="0"/>
              <a:pPr/>
              <a:t>16</a:t>
            </a:fld>
            <a:endParaRPr lang="zh-CN" altLang="en-US"/>
          </a:p>
        </p:txBody>
      </p:sp>
    </p:spTree>
    <p:extLst>
      <p:ext uri="{BB962C8B-B14F-4D97-AF65-F5344CB8AC3E}">
        <p14:creationId xmlns:p14="http://schemas.microsoft.com/office/powerpoint/2010/main" val="16758563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68CEFE-962A-B6C0-BE93-F57EC3CB98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253202-CA41-4A32-7239-61CC88091E7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CC97BA-9ACA-2955-D18E-AD0E8740D68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B54BF1F-F0A2-AB3C-E5EF-9EFFDD0072EC}"/>
              </a:ext>
            </a:extLst>
          </p:cNvPr>
          <p:cNvSpPr>
            <a:spLocks noGrp="1"/>
          </p:cNvSpPr>
          <p:nvPr>
            <p:ph type="sldNum" sz="quarter" idx="5"/>
          </p:nvPr>
        </p:nvSpPr>
        <p:spPr/>
        <p:txBody>
          <a:bodyPr/>
          <a:lstStyle/>
          <a:p>
            <a:fld id="{ADCCD5AF-71CD-4C88-AC55-E7BE057B2D3C}" type="slidenum">
              <a:rPr lang="zh-CN" altLang="en-US" smtClean="0"/>
              <a:pPr/>
              <a:t>17</a:t>
            </a:fld>
            <a:endParaRPr lang="zh-CN" altLang="en-US"/>
          </a:p>
        </p:txBody>
      </p:sp>
    </p:spTree>
    <p:extLst>
      <p:ext uri="{BB962C8B-B14F-4D97-AF65-F5344CB8AC3E}">
        <p14:creationId xmlns:p14="http://schemas.microsoft.com/office/powerpoint/2010/main" val="3275806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18</a:t>
            </a:fld>
            <a:endParaRPr lang="zh-CN" altLang="en-US"/>
          </a:p>
        </p:txBody>
      </p:sp>
    </p:spTree>
    <p:extLst>
      <p:ext uri="{BB962C8B-B14F-4D97-AF65-F5344CB8AC3E}">
        <p14:creationId xmlns:p14="http://schemas.microsoft.com/office/powerpoint/2010/main" val="27509755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9348C5-C645-A5DD-C05E-6E95B78DA1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7ED79D-6D34-A46C-E32A-EB39C3D996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D70EFC-88A3-A1B4-4D6A-ACE036D4B75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E5F5C8F-D64C-FEE2-EEB0-39D09609AD43}"/>
              </a:ext>
            </a:extLst>
          </p:cNvPr>
          <p:cNvSpPr>
            <a:spLocks noGrp="1"/>
          </p:cNvSpPr>
          <p:nvPr>
            <p:ph type="sldNum" sz="quarter" idx="5"/>
          </p:nvPr>
        </p:nvSpPr>
        <p:spPr/>
        <p:txBody>
          <a:bodyPr/>
          <a:lstStyle/>
          <a:p>
            <a:fld id="{ADCCD5AF-71CD-4C88-AC55-E7BE057B2D3C}" type="slidenum">
              <a:rPr lang="zh-CN" altLang="en-US" smtClean="0"/>
              <a:pPr/>
              <a:t>19</a:t>
            </a:fld>
            <a:endParaRPr lang="zh-CN" altLang="en-US"/>
          </a:p>
        </p:txBody>
      </p:sp>
    </p:spTree>
    <p:extLst>
      <p:ext uri="{BB962C8B-B14F-4D97-AF65-F5344CB8AC3E}">
        <p14:creationId xmlns:p14="http://schemas.microsoft.com/office/powerpoint/2010/main" val="25859246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A46FDB-C072-1ABC-5365-0681347DEE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555907-8144-F924-9C6F-3CD4EB32A0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6FE8334-B21D-0E62-EA1A-1E6520272C4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5F1858E-9DA6-C474-F248-65F5582C2622}"/>
              </a:ext>
            </a:extLst>
          </p:cNvPr>
          <p:cNvSpPr>
            <a:spLocks noGrp="1"/>
          </p:cNvSpPr>
          <p:nvPr>
            <p:ph type="sldNum" sz="quarter" idx="5"/>
          </p:nvPr>
        </p:nvSpPr>
        <p:spPr/>
        <p:txBody>
          <a:bodyPr/>
          <a:lstStyle/>
          <a:p>
            <a:fld id="{ADCCD5AF-71CD-4C88-AC55-E7BE057B2D3C}" type="slidenum">
              <a:rPr lang="zh-CN" altLang="en-US" smtClean="0"/>
              <a:pPr/>
              <a:t>20</a:t>
            </a:fld>
            <a:endParaRPr lang="zh-CN" altLang="en-US"/>
          </a:p>
        </p:txBody>
      </p:sp>
    </p:spTree>
    <p:extLst>
      <p:ext uri="{BB962C8B-B14F-4D97-AF65-F5344CB8AC3E}">
        <p14:creationId xmlns:p14="http://schemas.microsoft.com/office/powerpoint/2010/main" val="11185812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3BB6EF-22D2-3316-C352-0BD2C225DC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8BE0D5-68F1-81E2-0820-43C39872173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EA935D-EE3F-D744-FC0D-CA12DA6F883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AD300DA-7AFA-44FD-F0C5-63A0858B538B}"/>
              </a:ext>
            </a:extLst>
          </p:cNvPr>
          <p:cNvSpPr>
            <a:spLocks noGrp="1"/>
          </p:cNvSpPr>
          <p:nvPr>
            <p:ph type="sldNum" sz="quarter" idx="5"/>
          </p:nvPr>
        </p:nvSpPr>
        <p:spPr/>
        <p:txBody>
          <a:bodyPr/>
          <a:lstStyle/>
          <a:p>
            <a:fld id="{ADCCD5AF-71CD-4C88-AC55-E7BE057B2D3C}" type="slidenum">
              <a:rPr lang="zh-CN" altLang="en-US" smtClean="0"/>
              <a:pPr/>
              <a:t>21</a:t>
            </a:fld>
            <a:endParaRPr lang="zh-CN" altLang="en-US"/>
          </a:p>
        </p:txBody>
      </p:sp>
    </p:spTree>
    <p:extLst>
      <p:ext uri="{BB962C8B-B14F-4D97-AF65-F5344CB8AC3E}">
        <p14:creationId xmlns:p14="http://schemas.microsoft.com/office/powerpoint/2010/main" val="8845392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8C1910-A60B-B04B-C42A-91972BF1C9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01D6F1-611C-830C-1E60-FB6DA0FEE47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AEF686-BE72-8ADB-95B4-53CB0CCEA1E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104484D-3BB8-540A-3180-075363679319}"/>
              </a:ext>
            </a:extLst>
          </p:cNvPr>
          <p:cNvSpPr>
            <a:spLocks noGrp="1"/>
          </p:cNvSpPr>
          <p:nvPr>
            <p:ph type="sldNum" sz="quarter" idx="5"/>
          </p:nvPr>
        </p:nvSpPr>
        <p:spPr/>
        <p:txBody>
          <a:bodyPr/>
          <a:lstStyle/>
          <a:p>
            <a:fld id="{ADCCD5AF-71CD-4C88-AC55-E7BE057B2D3C}" type="slidenum">
              <a:rPr lang="zh-CN" altLang="en-US" smtClean="0"/>
              <a:pPr/>
              <a:t>22</a:t>
            </a:fld>
            <a:endParaRPr lang="zh-CN" altLang="en-US"/>
          </a:p>
        </p:txBody>
      </p:sp>
    </p:spTree>
    <p:extLst>
      <p:ext uri="{BB962C8B-B14F-4D97-AF65-F5344CB8AC3E}">
        <p14:creationId xmlns:p14="http://schemas.microsoft.com/office/powerpoint/2010/main" val="33796782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23</a:t>
            </a:fld>
            <a:endParaRPr lang="zh-CN" altLang="en-US"/>
          </a:p>
        </p:txBody>
      </p:sp>
    </p:spTree>
    <p:extLst>
      <p:ext uri="{BB962C8B-B14F-4D97-AF65-F5344CB8AC3E}">
        <p14:creationId xmlns:p14="http://schemas.microsoft.com/office/powerpoint/2010/main" val="34534483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4A7215-9951-D438-BA7D-4E9D6B341A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98033C-1C9C-9622-D577-0921451AC4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42BB84-89B1-DA08-12F4-B6BE577702A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F98E76B-49CE-3DF4-5B3B-10455C4D92F8}"/>
              </a:ext>
            </a:extLst>
          </p:cNvPr>
          <p:cNvSpPr>
            <a:spLocks noGrp="1"/>
          </p:cNvSpPr>
          <p:nvPr>
            <p:ph type="sldNum" sz="quarter" idx="5"/>
          </p:nvPr>
        </p:nvSpPr>
        <p:spPr/>
        <p:txBody>
          <a:bodyPr/>
          <a:lstStyle/>
          <a:p>
            <a:fld id="{ADCCD5AF-71CD-4C88-AC55-E7BE057B2D3C}" type="slidenum">
              <a:rPr lang="zh-CN" altLang="en-US" smtClean="0"/>
              <a:pPr/>
              <a:t>24</a:t>
            </a:fld>
            <a:endParaRPr lang="zh-CN" altLang="en-US"/>
          </a:p>
        </p:txBody>
      </p:sp>
    </p:spTree>
    <p:extLst>
      <p:ext uri="{BB962C8B-B14F-4D97-AF65-F5344CB8AC3E}">
        <p14:creationId xmlns:p14="http://schemas.microsoft.com/office/powerpoint/2010/main" val="38212733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5FE68C-77AF-2482-4A61-FDA78C1F74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4B7EB2-D69D-D3E8-95CE-4BC8C53084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343F6E-F847-7403-3144-96EBD58C9FF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574B4D7-0749-ADF6-2E8B-B5722AECD215}"/>
              </a:ext>
            </a:extLst>
          </p:cNvPr>
          <p:cNvSpPr>
            <a:spLocks noGrp="1"/>
          </p:cNvSpPr>
          <p:nvPr>
            <p:ph type="sldNum" sz="quarter" idx="5"/>
          </p:nvPr>
        </p:nvSpPr>
        <p:spPr/>
        <p:txBody>
          <a:bodyPr/>
          <a:lstStyle/>
          <a:p>
            <a:fld id="{ADCCD5AF-71CD-4C88-AC55-E7BE057B2D3C}" type="slidenum">
              <a:rPr lang="zh-CN" altLang="en-US" smtClean="0"/>
              <a:pPr/>
              <a:t>25</a:t>
            </a:fld>
            <a:endParaRPr lang="zh-CN" altLang="en-US"/>
          </a:p>
        </p:txBody>
      </p:sp>
    </p:spTree>
    <p:extLst>
      <p:ext uri="{BB962C8B-B14F-4D97-AF65-F5344CB8AC3E}">
        <p14:creationId xmlns:p14="http://schemas.microsoft.com/office/powerpoint/2010/main" val="242094378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26</a:t>
            </a:fld>
            <a:endParaRPr lang="zh-CN" altLang="en-US"/>
          </a:p>
        </p:txBody>
      </p:sp>
    </p:spTree>
    <p:extLst>
      <p:ext uri="{BB962C8B-B14F-4D97-AF65-F5344CB8AC3E}">
        <p14:creationId xmlns:p14="http://schemas.microsoft.com/office/powerpoint/2010/main" val="194997469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27</a:t>
            </a:fld>
            <a:endParaRPr lang="zh-CN" altLang="en-US"/>
          </a:p>
        </p:txBody>
      </p:sp>
    </p:spTree>
    <p:extLst>
      <p:ext uri="{BB962C8B-B14F-4D97-AF65-F5344CB8AC3E}">
        <p14:creationId xmlns:p14="http://schemas.microsoft.com/office/powerpoint/2010/main" val="68568118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25FC15E-7FD1-034A-9729-2C6FA6821FBB}" type="slidenum">
              <a:rPr lang="en-US" smtClean="0"/>
              <a:t>28</a:t>
            </a:fld>
            <a:endParaRPr lang="en-US"/>
          </a:p>
        </p:txBody>
      </p:sp>
    </p:spTree>
    <p:extLst>
      <p:ext uri="{BB962C8B-B14F-4D97-AF65-F5344CB8AC3E}">
        <p14:creationId xmlns:p14="http://schemas.microsoft.com/office/powerpoint/2010/main" val="248272342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71C12EC-2D98-F919-775B-ABB3C3BE6A24}"/>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AC5E8125-6C10-B68E-7EEC-29F87A03ED17}"/>
              </a:ext>
            </a:extLst>
          </p:cNvPr>
          <p:cNvSpPr>
            <a:spLocks noGrp="1"/>
          </p:cNvSpPr>
          <p:nvPr>
            <p:ph type="ctrTitle"/>
          </p:nvPr>
        </p:nvSpPr>
        <p:spPr>
          <a:xfrm>
            <a:off x="342900" y="1377519"/>
            <a:ext cx="10079182" cy="2560638"/>
          </a:xfrm>
        </p:spPr>
        <p:txBody>
          <a:bodyPr anchor="b">
            <a:normAutofit/>
          </a:bodyPr>
          <a:lstStyle>
            <a:lvl1pPr algn="l">
              <a:defRPr sz="8000" spc="-15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2A40F4C-9107-5A14-480E-3D44D062E317}"/>
              </a:ext>
            </a:extLst>
          </p:cNvPr>
          <p:cNvSpPr>
            <a:spLocks noGrp="1"/>
          </p:cNvSpPr>
          <p:nvPr>
            <p:ph type="subTitle" idx="1"/>
          </p:nvPr>
        </p:nvSpPr>
        <p:spPr>
          <a:xfrm>
            <a:off x="342900" y="3938157"/>
            <a:ext cx="10079182" cy="1558636"/>
          </a:xfrm>
        </p:spPr>
        <p:txBody>
          <a:bodyPr/>
          <a:lstStyle>
            <a:lvl1pPr marL="0" indent="0" algn="l">
              <a:buNone/>
              <a:defRPr sz="2400">
                <a:solidFill>
                  <a:srgbClr val="B5DFF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a:extLst>
              <a:ext uri="{FF2B5EF4-FFF2-40B4-BE49-F238E27FC236}">
                <a16:creationId xmlns:a16="http://schemas.microsoft.com/office/drawing/2014/main" id="{91B62B64-39B8-E038-D8C3-7C98BA27DF68}"/>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10944513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08407E5-4EC1-8D13-A0A6-462CA2ABE17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A3A9466-4760-97A7-0A3A-91898B0FD2FE}"/>
              </a:ext>
            </a:extLst>
          </p:cNvPr>
          <p:cNvSpPr>
            <a:spLocks noGrp="1"/>
          </p:cNvSpPr>
          <p:nvPr>
            <p:ph type="title"/>
          </p:nvPr>
        </p:nvSpPr>
        <p:spPr>
          <a:xfrm>
            <a:off x="173179" y="308699"/>
            <a:ext cx="10515600" cy="861002"/>
          </a:xfrm>
        </p:spPr>
        <p:txBody>
          <a:bodyPr/>
          <a:lstStyle>
            <a:lvl1pPr>
              <a:defRPr>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269822F-DB6A-0064-8712-F4C731FBC8C5}"/>
              </a:ext>
            </a:extLst>
          </p:cNvPr>
          <p:cNvSpPr>
            <a:spLocks noGrp="1"/>
          </p:cNvSpPr>
          <p:nvPr>
            <p:ph idx="1"/>
          </p:nvPr>
        </p:nvSpPr>
        <p:spPr>
          <a:xfrm>
            <a:off x="173179" y="1591254"/>
            <a:ext cx="11890665" cy="44146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50831B1-13C1-9512-7793-9D8A95B9EFDA}"/>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16870728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08407E5-4EC1-8D13-A0A6-462CA2ABE17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A3A9466-4760-97A7-0A3A-91898B0FD2FE}"/>
              </a:ext>
            </a:extLst>
          </p:cNvPr>
          <p:cNvSpPr>
            <a:spLocks noGrp="1"/>
          </p:cNvSpPr>
          <p:nvPr>
            <p:ph type="title"/>
          </p:nvPr>
        </p:nvSpPr>
        <p:spPr>
          <a:xfrm>
            <a:off x="173179" y="308699"/>
            <a:ext cx="10515600" cy="861002"/>
          </a:xfrm>
        </p:spPr>
        <p:txBody>
          <a:bodyPr/>
          <a:lstStyle>
            <a:lvl1pPr>
              <a:defRPr>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269822F-DB6A-0064-8712-F4C731FBC8C5}"/>
              </a:ext>
            </a:extLst>
          </p:cNvPr>
          <p:cNvSpPr>
            <a:spLocks noGrp="1"/>
          </p:cNvSpPr>
          <p:nvPr>
            <p:ph idx="1"/>
          </p:nvPr>
        </p:nvSpPr>
        <p:spPr>
          <a:xfrm>
            <a:off x="173179" y="1591254"/>
            <a:ext cx="11890665" cy="44146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50831B1-13C1-9512-7793-9D8A95B9EFDA}"/>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37014351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08407E5-4EC1-8D13-A0A6-462CA2ABE17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A3A9466-4760-97A7-0A3A-91898B0FD2FE}"/>
              </a:ext>
            </a:extLst>
          </p:cNvPr>
          <p:cNvSpPr>
            <a:spLocks noGrp="1"/>
          </p:cNvSpPr>
          <p:nvPr>
            <p:ph type="title"/>
          </p:nvPr>
        </p:nvSpPr>
        <p:spPr>
          <a:xfrm>
            <a:off x="173179" y="308699"/>
            <a:ext cx="10515600" cy="861002"/>
          </a:xfrm>
        </p:spPr>
        <p:txBody>
          <a:bodyPr/>
          <a:lstStyle>
            <a:lvl1pPr>
              <a:defRPr>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269822F-DB6A-0064-8712-F4C731FBC8C5}"/>
              </a:ext>
            </a:extLst>
          </p:cNvPr>
          <p:cNvSpPr>
            <a:spLocks noGrp="1"/>
          </p:cNvSpPr>
          <p:nvPr>
            <p:ph idx="1"/>
          </p:nvPr>
        </p:nvSpPr>
        <p:spPr>
          <a:xfrm>
            <a:off x="173179" y="1591254"/>
            <a:ext cx="11890665" cy="441469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50831B1-13C1-9512-7793-9D8A95B9EFDA}"/>
              </a:ext>
            </a:extLst>
          </p:cNvPr>
          <p:cNvSpPr>
            <a:spLocks noGrp="1"/>
          </p:cNvSpPr>
          <p:nvPr>
            <p:ph type="sldNum" sz="quarter" idx="12"/>
          </p:nvPr>
        </p:nvSpPr>
        <p:spPr/>
        <p:txBody>
          <a:bodyPr/>
          <a:lstStyle>
            <a:lvl1pPr>
              <a:defRPr>
                <a:solidFill>
                  <a:schemeClr val="bg1"/>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30523378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6975CF-B5C5-ED8A-88A0-8AE47B405E0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8C90DD9-4BCC-D20C-9CD3-C61570FC11E1}"/>
              </a:ext>
            </a:extLst>
          </p:cNvPr>
          <p:cNvSpPr>
            <a:spLocks noGrp="1"/>
          </p:cNvSpPr>
          <p:nvPr>
            <p:ph sz="half" idx="1"/>
          </p:nvPr>
        </p:nvSpPr>
        <p:spPr>
          <a:xfrm>
            <a:off x="152398" y="1340426"/>
            <a:ext cx="5181600" cy="49668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96FA598-F2AA-D757-9BAF-844B64AEC9B3}"/>
              </a:ext>
            </a:extLst>
          </p:cNvPr>
          <p:cNvSpPr>
            <a:spLocks noGrp="1"/>
          </p:cNvSpPr>
          <p:nvPr>
            <p:ph sz="half" idx="2"/>
          </p:nvPr>
        </p:nvSpPr>
        <p:spPr>
          <a:xfrm>
            <a:off x="5486398" y="1340426"/>
            <a:ext cx="5181600" cy="49668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6A8255EE-1863-610E-AAE1-EE332FFAC87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41750585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0FAF1-FDD2-DEBC-6AA4-EC4CCBD26AC6}"/>
              </a:ext>
            </a:extLst>
          </p:cNvPr>
          <p:cNvSpPr>
            <a:spLocks noGrp="1"/>
          </p:cNvSpPr>
          <p:nvPr>
            <p:ph type="title"/>
          </p:nvPr>
        </p:nvSpPr>
        <p:spPr>
          <a:xfrm>
            <a:off x="19554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93BFBA8-CEF2-8E5D-9095-7FA8144CBA6B}"/>
              </a:ext>
            </a:extLst>
          </p:cNvPr>
          <p:cNvSpPr>
            <a:spLocks noGrp="1"/>
          </p:cNvSpPr>
          <p:nvPr>
            <p:ph type="body" idx="1"/>
          </p:nvPr>
        </p:nvSpPr>
        <p:spPr>
          <a:xfrm>
            <a:off x="19554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C25D4F3-A1B5-B917-5F54-AF19B274D4BE}"/>
              </a:ext>
            </a:extLst>
          </p:cNvPr>
          <p:cNvSpPr>
            <a:spLocks noGrp="1"/>
          </p:cNvSpPr>
          <p:nvPr>
            <p:ph sz="half" idx="2"/>
          </p:nvPr>
        </p:nvSpPr>
        <p:spPr>
          <a:xfrm>
            <a:off x="195548" y="2505075"/>
            <a:ext cx="5157787" cy="37710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2E01150-5393-D283-E33B-3609AA2ABA7A}"/>
              </a:ext>
            </a:extLst>
          </p:cNvPr>
          <p:cNvSpPr>
            <a:spLocks noGrp="1"/>
          </p:cNvSpPr>
          <p:nvPr>
            <p:ph type="body" sz="quarter" idx="3"/>
          </p:nvPr>
        </p:nvSpPr>
        <p:spPr>
          <a:xfrm>
            <a:off x="552796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B6017DC-0538-D4B7-3886-13292A469D67}"/>
              </a:ext>
            </a:extLst>
          </p:cNvPr>
          <p:cNvSpPr>
            <a:spLocks noGrp="1"/>
          </p:cNvSpPr>
          <p:nvPr>
            <p:ph sz="quarter" idx="4"/>
          </p:nvPr>
        </p:nvSpPr>
        <p:spPr>
          <a:xfrm>
            <a:off x="5527960" y="2505075"/>
            <a:ext cx="5183188" cy="37710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a:extLst>
              <a:ext uri="{FF2B5EF4-FFF2-40B4-BE49-F238E27FC236}">
                <a16:creationId xmlns:a16="http://schemas.microsoft.com/office/drawing/2014/main" id="{7D6DB7D3-E745-25B4-373D-DBC63B595AC0}"/>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27585590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6" name="Picture 5" descr="Shape&#10;&#10;AI-generated content may be incorrect.">
            <a:extLst>
              <a:ext uri="{FF2B5EF4-FFF2-40B4-BE49-F238E27FC236}">
                <a16:creationId xmlns:a16="http://schemas.microsoft.com/office/drawing/2014/main" id="{A6104FB5-1528-7DE1-824E-7AD7C56D3D94}"/>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D18CC6B-1A29-147F-7B0A-F77C6FF31202}"/>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
        <p:nvSpPr>
          <p:cNvPr id="8" name="Picture Placeholder 7">
            <a:extLst>
              <a:ext uri="{FF2B5EF4-FFF2-40B4-BE49-F238E27FC236}">
                <a16:creationId xmlns:a16="http://schemas.microsoft.com/office/drawing/2014/main" id="{280D6B9D-B233-5155-818B-A43B24A7784B}"/>
              </a:ext>
            </a:extLst>
          </p:cNvPr>
          <p:cNvSpPr>
            <a:spLocks noGrp="1"/>
          </p:cNvSpPr>
          <p:nvPr>
            <p:ph type="pic" sz="quarter" idx="13"/>
          </p:nvPr>
        </p:nvSpPr>
        <p:spPr>
          <a:xfrm>
            <a:off x="1444625" y="726643"/>
            <a:ext cx="4572000" cy="5257800"/>
          </a:xfrm>
          <a:effectLst>
            <a:outerShdw blurRad="795598" dist="50800" dir="5400000" algn="ctr" rotWithShape="0">
              <a:srgbClr val="000000">
                <a:alpha val="29550"/>
              </a:srgbClr>
            </a:outerShdw>
          </a:effectLst>
        </p:spPr>
        <p:txBody>
          <a:bodyPr/>
          <a:lstStyle/>
          <a:p>
            <a:endParaRPr lang="en-US"/>
          </a:p>
        </p:txBody>
      </p:sp>
      <p:sp>
        <p:nvSpPr>
          <p:cNvPr id="10" name="Text Placeholder 9">
            <a:extLst>
              <a:ext uri="{FF2B5EF4-FFF2-40B4-BE49-F238E27FC236}">
                <a16:creationId xmlns:a16="http://schemas.microsoft.com/office/drawing/2014/main" id="{B0AF9B5C-EFE8-56ED-DF3C-AD835C9AFCF6}"/>
              </a:ext>
            </a:extLst>
          </p:cNvPr>
          <p:cNvSpPr>
            <a:spLocks noGrp="1"/>
          </p:cNvSpPr>
          <p:nvPr>
            <p:ph type="body" sz="quarter" idx="14"/>
          </p:nvPr>
        </p:nvSpPr>
        <p:spPr>
          <a:xfrm>
            <a:off x="6096000" y="1839913"/>
            <a:ext cx="4606925" cy="2857500"/>
          </a:xfrm>
        </p:spPr>
        <p:txBody>
          <a:bodyPr>
            <a:normAutofit/>
          </a:bodyPr>
          <a:lstStyle>
            <a:lvl1pPr marL="0" indent="0">
              <a:buNone/>
              <a:defRPr sz="2000" spc="0"/>
            </a:lvl1pPr>
          </a:lstStyle>
          <a:p>
            <a:pPr lvl="0"/>
            <a:r>
              <a:rPr lang="en-US"/>
              <a:t>Click to edit Master text styles</a:t>
            </a:r>
          </a:p>
        </p:txBody>
      </p:sp>
    </p:spTree>
    <p:extLst>
      <p:ext uri="{BB962C8B-B14F-4D97-AF65-F5344CB8AC3E}">
        <p14:creationId xmlns:p14="http://schemas.microsoft.com/office/powerpoint/2010/main" val="6636280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6104FB5-1528-7DE1-824E-7AD7C56D3D94}"/>
              </a:ext>
            </a:extLst>
          </p:cNvPr>
          <p:cNvPicPr>
            <a:picLocks noChangeAspect="1"/>
          </p:cNvPicPr>
          <p:nvPr userDrawn="1"/>
        </p:nvPicPr>
        <p:blipFill>
          <a:blip r:embed="rId2"/>
          <a:src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D18CC6B-1A29-147F-7B0A-F77C6FF31202}"/>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
        <p:nvSpPr>
          <p:cNvPr id="8" name="Picture Placeholder 7">
            <a:extLst>
              <a:ext uri="{FF2B5EF4-FFF2-40B4-BE49-F238E27FC236}">
                <a16:creationId xmlns:a16="http://schemas.microsoft.com/office/drawing/2014/main" id="{280D6B9D-B233-5155-818B-A43B24A7784B}"/>
              </a:ext>
            </a:extLst>
          </p:cNvPr>
          <p:cNvSpPr>
            <a:spLocks noGrp="1"/>
          </p:cNvSpPr>
          <p:nvPr>
            <p:ph type="pic" sz="quarter" idx="13"/>
          </p:nvPr>
        </p:nvSpPr>
        <p:spPr>
          <a:xfrm>
            <a:off x="1444625" y="726643"/>
            <a:ext cx="4572000" cy="5257800"/>
          </a:xfrm>
          <a:effectLst>
            <a:outerShdw blurRad="776969" dir="720000" algn="ctr" rotWithShape="0">
              <a:srgbClr val="000000">
                <a:alpha val="30000"/>
              </a:srgbClr>
            </a:outerShdw>
          </a:effectLst>
        </p:spPr>
        <p:txBody>
          <a:bodyPr/>
          <a:lstStyle/>
          <a:p>
            <a:endParaRPr lang="en-US"/>
          </a:p>
        </p:txBody>
      </p:sp>
      <p:sp>
        <p:nvSpPr>
          <p:cNvPr id="10" name="Text Placeholder 9">
            <a:extLst>
              <a:ext uri="{FF2B5EF4-FFF2-40B4-BE49-F238E27FC236}">
                <a16:creationId xmlns:a16="http://schemas.microsoft.com/office/drawing/2014/main" id="{B0AF9B5C-EFE8-56ED-DF3C-AD835C9AFCF6}"/>
              </a:ext>
            </a:extLst>
          </p:cNvPr>
          <p:cNvSpPr>
            <a:spLocks noGrp="1"/>
          </p:cNvSpPr>
          <p:nvPr>
            <p:ph type="body" sz="quarter" idx="14"/>
          </p:nvPr>
        </p:nvSpPr>
        <p:spPr>
          <a:xfrm>
            <a:off x="6096000" y="1839913"/>
            <a:ext cx="4606925" cy="2857500"/>
          </a:xfrm>
        </p:spPr>
        <p:txBody>
          <a:bodyPr>
            <a:normAutofit/>
          </a:bodyPr>
          <a:lstStyle>
            <a:lvl1pPr marL="0" indent="0">
              <a:buNone/>
              <a:defRPr sz="2000" spc="0"/>
            </a:lvl1pPr>
          </a:lstStyle>
          <a:p>
            <a:pPr lvl="0"/>
            <a:r>
              <a:rPr lang="en-US"/>
              <a:t>Click to edit Master text styles</a:t>
            </a:r>
          </a:p>
        </p:txBody>
      </p:sp>
    </p:spTree>
    <p:extLst>
      <p:ext uri="{BB962C8B-B14F-4D97-AF65-F5344CB8AC3E}">
        <p14:creationId xmlns:p14="http://schemas.microsoft.com/office/powerpoint/2010/main" val="17203401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6104FB5-1528-7DE1-824E-7AD7C56D3D94}"/>
              </a:ext>
            </a:extLst>
          </p:cNvPr>
          <p:cNvPicPr>
            <a:picLocks noChangeAspect="1"/>
          </p:cNvPicPr>
          <p:nvPr userDrawn="1"/>
        </p:nvPicPr>
        <p:blipFill>
          <a:blip r:embed="rId2"/>
          <a:src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D18CC6B-1A29-147F-7B0A-F77C6FF31202}"/>
              </a:ext>
            </a:extLst>
          </p:cNvPr>
          <p:cNvSpPr>
            <a:spLocks noGrp="1"/>
          </p:cNvSpPr>
          <p:nvPr>
            <p:ph type="sldNum" sz="quarter" idx="12"/>
          </p:nvPr>
        </p:nvSpPr>
        <p:spPr/>
        <p:txBody>
          <a:bodyPr/>
          <a:lstStyle>
            <a:lvl1pPr>
              <a:defRPr>
                <a:solidFill>
                  <a:schemeClr val="bg1"/>
                </a:solidFill>
              </a:defRPr>
            </a:lvl1pPr>
          </a:lstStyle>
          <a:p>
            <a:fld id="{68A8D22E-6BC5-9E47-900C-2BB94685D9F5}" type="slidenum">
              <a:rPr lang="en-US" smtClean="0"/>
              <a:pPr/>
              <a:t>‹#›</a:t>
            </a:fld>
            <a:endParaRPr lang="en-US"/>
          </a:p>
        </p:txBody>
      </p:sp>
      <p:sp>
        <p:nvSpPr>
          <p:cNvPr id="3" name="Media Placeholder 2">
            <a:extLst>
              <a:ext uri="{FF2B5EF4-FFF2-40B4-BE49-F238E27FC236}">
                <a16:creationId xmlns:a16="http://schemas.microsoft.com/office/drawing/2014/main" id="{DDD5255E-B6EB-D6A8-9BA3-425DEF917F6C}"/>
              </a:ext>
            </a:extLst>
          </p:cNvPr>
          <p:cNvSpPr>
            <a:spLocks noGrp="1"/>
          </p:cNvSpPr>
          <p:nvPr>
            <p:ph type="media" sz="quarter" idx="13"/>
          </p:nvPr>
        </p:nvSpPr>
        <p:spPr>
          <a:xfrm>
            <a:off x="1205344" y="1225550"/>
            <a:ext cx="5808520" cy="4313238"/>
          </a:xfrm>
          <a:effectLst>
            <a:outerShdw blurRad="793118" dist="50800" dir="5400000" algn="ctr" rotWithShape="0">
              <a:srgbClr val="000000">
                <a:alpha val="30216"/>
              </a:srgbClr>
            </a:outerShdw>
          </a:effectLst>
        </p:spPr>
        <p:txBody>
          <a:bodyPr/>
          <a:lstStyle/>
          <a:p>
            <a:endParaRPr lang="en-US"/>
          </a:p>
        </p:txBody>
      </p:sp>
      <p:sp>
        <p:nvSpPr>
          <p:cNvPr id="7" name="Text Placeholder 6">
            <a:extLst>
              <a:ext uri="{FF2B5EF4-FFF2-40B4-BE49-F238E27FC236}">
                <a16:creationId xmlns:a16="http://schemas.microsoft.com/office/drawing/2014/main" id="{284B1204-54A6-51D2-01E0-4E74F28405BA}"/>
              </a:ext>
            </a:extLst>
          </p:cNvPr>
          <p:cNvSpPr>
            <a:spLocks noGrp="1"/>
          </p:cNvSpPr>
          <p:nvPr>
            <p:ph type="body" sz="quarter" idx="14"/>
          </p:nvPr>
        </p:nvSpPr>
        <p:spPr>
          <a:xfrm>
            <a:off x="7065963" y="2160588"/>
            <a:ext cx="3979862" cy="2557462"/>
          </a:xfrm>
        </p:spPr>
        <p:txBody>
          <a:bodyPr>
            <a:normAutofit/>
          </a:bodyPr>
          <a:lstStyle>
            <a:lvl1pPr marL="0" indent="0">
              <a:buNone/>
              <a:defRPr sz="2000"/>
            </a:lvl1pPr>
          </a:lstStyle>
          <a:p>
            <a:pPr lvl="0"/>
            <a:r>
              <a:rPr lang="en-US"/>
              <a:t>Click to edit Master text styles</a:t>
            </a:r>
          </a:p>
        </p:txBody>
      </p:sp>
    </p:spTree>
    <p:extLst>
      <p:ext uri="{BB962C8B-B14F-4D97-AF65-F5344CB8AC3E}">
        <p14:creationId xmlns:p14="http://schemas.microsoft.com/office/powerpoint/2010/main" val="35530072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6104FB5-1528-7DE1-824E-7AD7C56D3D94}"/>
              </a:ext>
            </a:extLst>
          </p:cNvPr>
          <p:cNvPicPr>
            <a:picLocks noChangeAspect="1"/>
          </p:cNvPicPr>
          <p:nvPr userDrawn="1"/>
        </p:nvPicPr>
        <p:blipFill>
          <a:blip r:embed="rId2"/>
          <a:src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D18CC6B-1A29-147F-7B0A-F77C6FF31202}"/>
              </a:ext>
            </a:extLst>
          </p:cNvPr>
          <p:cNvSpPr>
            <a:spLocks noGrp="1"/>
          </p:cNvSpPr>
          <p:nvPr>
            <p:ph type="sldNum" sz="quarter" idx="12"/>
          </p:nvPr>
        </p:nvSpPr>
        <p:spPr/>
        <p:txBody>
          <a:bodyPr/>
          <a:lstStyle>
            <a:lvl1pPr>
              <a:defRPr>
                <a:solidFill>
                  <a:schemeClr val="bg1"/>
                </a:solidFill>
              </a:defRPr>
            </a:lvl1pPr>
          </a:lstStyle>
          <a:p>
            <a:fld id="{68A8D22E-6BC5-9E47-900C-2BB94685D9F5}" type="slidenum">
              <a:rPr lang="en-US" smtClean="0"/>
              <a:pPr/>
              <a:t>‹#›</a:t>
            </a:fld>
            <a:endParaRPr lang="en-US"/>
          </a:p>
        </p:txBody>
      </p:sp>
      <p:sp>
        <p:nvSpPr>
          <p:cNvPr id="3" name="Media Placeholder 2">
            <a:extLst>
              <a:ext uri="{FF2B5EF4-FFF2-40B4-BE49-F238E27FC236}">
                <a16:creationId xmlns:a16="http://schemas.microsoft.com/office/drawing/2014/main" id="{DDD5255E-B6EB-D6A8-9BA3-425DEF917F6C}"/>
              </a:ext>
            </a:extLst>
          </p:cNvPr>
          <p:cNvSpPr>
            <a:spLocks noGrp="1"/>
          </p:cNvSpPr>
          <p:nvPr>
            <p:ph type="media" sz="quarter" idx="13"/>
          </p:nvPr>
        </p:nvSpPr>
        <p:spPr>
          <a:xfrm>
            <a:off x="1205344" y="1225550"/>
            <a:ext cx="5808520" cy="4313238"/>
          </a:xfrm>
          <a:effectLst>
            <a:outerShdw blurRad="971965" dist="50800" dir="5400000" algn="ctr" rotWithShape="0">
              <a:srgbClr val="000000">
                <a:alpha val="30037"/>
              </a:srgbClr>
            </a:outerShdw>
          </a:effectLst>
        </p:spPr>
        <p:txBody>
          <a:bodyPr/>
          <a:lstStyle/>
          <a:p>
            <a:endParaRPr lang="en-US"/>
          </a:p>
        </p:txBody>
      </p:sp>
      <p:sp>
        <p:nvSpPr>
          <p:cNvPr id="7" name="Text Placeholder 6">
            <a:extLst>
              <a:ext uri="{FF2B5EF4-FFF2-40B4-BE49-F238E27FC236}">
                <a16:creationId xmlns:a16="http://schemas.microsoft.com/office/drawing/2014/main" id="{284B1204-54A6-51D2-01E0-4E74F28405BA}"/>
              </a:ext>
            </a:extLst>
          </p:cNvPr>
          <p:cNvSpPr>
            <a:spLocks noGrp="1"/>
          </p:cNvSpPr>
          <p:nvPr>
            <p:ph type="body" sz="quarter" idx="14"/>
          </p:nvPr>
        </p:nvSpPr>
        <p:spPr>
          <a:xfrm>
            <a:off x="7065963" y="2160588"/>
            <a:ext cx="3979862" cy="2557462"/>
          </a:xfrm>
        </p:spPr>
        <p:txBody>
          <a:bodyPr>
            <a:normAutofit/>
          </a:bodyPr>
          <a:lstStyle>
            <a:lvl1pPr marL="0" indent="0">
              <a:buNone/>
              <a:defRPr sz="2000"/>
            </a:lvl1pPr>
          </a:lstStyle>
          <a:p>
            <a:pPr lvl="0"/>
            <a:r>
              <a:rPr lang="en-US"/>
              <a:t>Click to edit Master text styles</a:t>
            </a:r>
          </a:p>
        </p:txBody>
      </p:sp>
    </p:spTree>
    <p:extLst>
      <p:ext uri="{BB962C8B-B14F-4D97-AF65-F5344CB8AC3E}">
        <p14:creationId xmlns:p14="http://schemas.microsoft.com/office/powerpoint/2010/main" val="35443859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E0C3C95-C45D-6F6C-F3B4-EDA7F22D49AB}"/>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5517572-01C8-067A-8789-AB91C0E3ABDB}"/>
              </a:ext>
            </a:extLst>
          </p:cNvPr>
          <p:cNvSpPr>
            <a:spLocks noGrp="1"/>
          </p:cNvSpPr>
          <p:nvPr>
            <p:ph type="title"/>
          </p:nvPr>
        </p:nvSpPr>
        <p:spPr>
          <a:xfrm>
            <a:off x="226719" y="457200"/>
            <a:ext cx="4241372" cy="1766454"/>
          </a:xfrm>
        </p:spPr>
        <p:txBody>
          <a:bodyPr anchor="b">
            <a:noAutofit/>
          </a:bodyPr>
          <a:lstStyle>
            <a:lvl1pPr>
              <a:defRPr sz="4000">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D4A3145C-FA19-7026-C5AB-48F43A10CBAB}"/>
              </a:ext>
            </a:extLst>
          </p:cNvPr>
          <p:cNvSpPr>
            <a:spLocks noGrp="1"/>
          </p:cNvSpPr>
          <p:nvPr>
            <p:ph idx="1"/>
          </p:nvPr>
        </p:nvSpPr>
        <p:spPr>
          <a:xfrm>
            <a:off x="4810991" y="457200"/>
            <a:ext cx="7145480" cy="5917045"/>
          </a:xfrm>
        </p:spPr>
        <p:txBody>
          <a:bodyPr/>
          <a:lstStyle>
            <a:lvl1pPr>
              <a:defRPr sz="3200">
                <a:solidFill>
                  <a:srgbClr val="002060"/>
                </a:solidFill>
              </a:defRPr>
            </a:lvl1pPr>
            <a:lvl2pPr>
              <a:defRPr sz="2800">
                <a:solidFill>
                  <a:srgbClr val="002060"/>
                </a:solidFill>
              </a:defRPr>
            </a:lvl2pPr>
            <a:lvl3pPr>
              <a:defRPr sz="2400">
                <a:solidFill>
                  <a:srgbClr val="002060"/>
                </a:solidFill>
              </a:defRPr>
            </a:lvl3pPr>
            <a:lvl4pPr>
              <a:defRPr sz="2000">
                <a:solidFill>
                  <a:srgbClr val="002060"/>
                </a:solidFill>
              </a:defRPr>
            </a:lvl4pPr>
            <a:lvl5pPr>
              <a:defRPr sz="2000">
                <a:solidFill>
                  <a:srgbClr val="002060"/>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2AB479-7080-3079-7222-061618924C6C}"/>
              </a:ext>
            </a:extLst>
          </p:cNvPr>
          <p:cNvSpPr>
            <a:spLocks noGrp="1"/>
          </p:cNvSpPr>
          <p:nvPr>
            <p:ph type="body" sz="half" idx="2"/>
          </p:nvPr>
        </p:nvSpPr>
        <p:spPr>
          <a:xfrm>
            <a:off x="226719" y="2223654"/>
            <a:ext cx="4241372" cy="3645333"/>
          </a:xfrm>
        </p:spPr>
        <p:txBody>
          <a:bodyPr/>
          <a:lstStyle>
            <a:lvl1pPr marL="0" indent="0">
              <a:buNone/>
              <a:defRPr sz="1600">
                <a:solidFill>
                  <a:srgbClr val="F3F3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3DDFEF70-0FA1-AE31-1D91-F74EBED2AFC9}"/>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28092806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1_Content with Caption">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DFBC82F-33C1-E184-14B2-3E5429080CA0}"/>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5517572-01C8-067A-8789-AB91C0E3ABDB}"/>
              </a:ext>
            </a:extLst>
          </p:cNvPr>
          <p:cNvSpPr>
            <a:spLocks noGrp="1"/>
          </p:cNvSpPr>
          <p:nvPr>
            <p:ph type="title"/>
          </p:nvPr>
        </p:nvSpPr>
        <p:spPr>
          <a:xfrm>
            <a:off x="226719" y="457200"/>
            <a:ext cx="4241372" cy="1766454"/>
          </a:xfrm>
        </p:spPr>
        <p:txBody>
          <a:bodyPr anchor="b">
            <a:noAutofit/>
          </a:bodyPr>
          <a:lstStyle>
            <a:lvl1pPr>
              <a:defRPr sz="4000">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D4A3145C-FA19-7026-C5AB-48F43A10CBAB}"/>
              </a:ext>
            </a:extLst>
          </p:cNvPr>
          <p:cNvSpPr>
            <a:spLocks noGrp="1"/>
          </p:cNvSpPr>
          <p:nvPr>
            <p:ph idx="1"/>
          </p:nvPr>
        </p:nvSpPr>
        <p:spPr>
          <a:xfrm>
            <a:off x="4810991" y="457200"/>
            <a:ext cx="7145480" cy="5917045"/>
          </a:xfrm>
        </p:spPr>
        <p:txBody>
          <a:bodyPr/>
          <a:lstStyle>
            <a:lvl1pPr>
              <a:defRPr sz="3200">
                <a:solidFill>
                  <a:srgbClr val="F3F3F3"/>
                </a:solidFill>
              </a:defRPr>
            </a:lvl1pPr>
            <a:lvl2pPr>
              <a:defRPr sz="2800">
                <a:solidFill>
                  <a:srgbClr val="F3F3F3"/>
                </a:solidFill>
              </a:defRPr>
            </a:lvl2pPr>
            <a:lvl3pPr>
              <a:defRPr sz="2400">
                <a:solidFill>
                  <a:srgbClr val="F3F3F3"/>
                </a:solidFill>
              </a:defRPr>
            </a:lvl3pPr>
            <a:lvl4pPr>
              <a:defRPr sz="2000">
                <a:solidFill>
                  <a:srgbClr val="F3F3F3"/>
                </a:solidFill>
              </a:defRPr>
            </a:lvl4pPr>
            <a:lvl5pPr>
              <a:defRPr sz="2000">
                <a:solidFill>
                  <a:srgbClr val="F3F3F3"/>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2AB479-7080-3079-7222-061618924C6C}"/>
              </a:ext>
            </a:extLst>
          </p:cNvPr>
          <p:cNvSpPr>
            <a:spLocks noGrp="1"/>
          </p:cNvSpPr>
          <p:nvPr>
            <p:ph type="body" sz="half" idx="2"/>
          </p:nvPr>
        </p:nvSpPr>
        <p:spPr>
          <a:xfrm>
            <a:off x="226719" y="2223654"/>
            <a:ext cx="4241372" cy="3645333"/>
          </a:xfrm>
        </p:spPr>
        <p:txBody>
          <a:bodyPr/>
          <a:lstStyle>
            <a:lvl1pPr marL="0" indent="0">
              <a:buNone/>
              <a:defRPr sz="1600">
                <a:solidFill>
                  <a:srgbClr val="B5DF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3DDFEF70-0FA1-AE31-1D91-F74EBED2AFC9}"/>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31402386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2_Content with Caption">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A551A6A-4D8B-5122-0AE6-EB1794A93738}"/>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5517572-01C8-067A-8789-AB91C0E3ABDB}"/>
              </a:ext>
            </a:extLst>
          </p:cNvPr>
          <p:cNvSpPr>
            <a:spLocks noGrp="1"/>
          </p:cNvSpPr>
          <p:nvPr>
            <p:ph type="title"/>
          </p:nvPr>
        </p:nvSpPr>
        <p:spPr>
          <a:xfrm>
            <a:off x="226719" y="457200"/>
            <a:ext cx="4241372" cy="1766454"/>
          </a:xfrm>
        </p:spPr>
        <p:txBody>
          <a:bodyPr anchor="b">
            <a:noAutofit/>
          </a:bodyPr>
          <a:lstStyle>
            <a:lvl1pPr>
              <a:defRPr sz="400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D4A3145C-FA19-7026-C5AB-48F43A10CBAB}"/>
              </a:ext>
            </a:extLst>
          </p:cNvPr>
          <p:cNvSpPr>
            <a:spLocks noGrp="1"/>
          </p:cNvSpPr>
          <p:nvPr>
            <p:ph idx="1"/>
          </p:nvPr>
        </p:nvSpPr>
        <p:spPr>
          <a:xfrm>
            <a:off x="4810991" y="457200"/>
            <a:ext cx="7145480" cy="5917045"/>
          </a:xfrm>
        </p:spPr>
        <p:txBody>
          <a:bodyPr/>
          <a:lstStyle>
            <a:lvl1pPr>
              <a:defRPr sz="3200">
                <a:solidFill>
                  <a:srgbClr val="1E4782"/>
                </a:solidFill>
              </a:defRPr>
            </a:lvl1pPr>
            <a:lvl2pPr>
              <a:defRPr sz="2800">
                <a:solidFill>
                  <a:srgbClr val="1E4782"/>
                </a:solidFill>
              </a:defRPr>
            </a:lvl2pPr>
            <a:lvl3pPr>
              <a:defRPr sz="2400">
                <a:solidFill>
                  <a:srgbClr val="1E4782"/>
                </a:solidFill>
              </a:defRPr>
            </a:lvl3pPr>
            <a:lvl4pPr>
              <a:defRPr sz="2000">
                <a:solidFill>
                  <a:srgbClr val="1E4782"/>
                </a:solidFill>
              </a:defRPr>
            </a:lvl4pPr>
            <a:lvl5pPr>
              <a:defRPr sz="2000">
                <a:solidFill>
                  <a:srgbClr val="1E4782"/>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2AB479-7080-3079-7222-061618924C6C}"/>
              </a:ext>
            </a:extLst>
          </p:cNvPr>
          <p:cNvSpPr>
            <a:spLocks noGrp="1"/>
          </p:cNvSpPr>
          <p:nvPr>
            <p:ph type="body" sz="half" idx="2"/>
          </p:nvPr>
        </p:nvSpPr>
        <p:spPr>
          <a:xfrm>
            <a:off x="226719" y="2223654"/>
            <a:ext cx="4241372" cy="3645333"/>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3DDFEF70-0FA1-AE31-1D91-F74EBED2AFC9}"/>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2579984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9" name="Picture 8" descr="Shape&#10;&#10;AI-generated content may be incorrect.">
            <a:extLst>
              <a:ext uri="{FF2B5EF4-FFF2-40B4-BE49-F238E27FC236}">
                <a16:creationId xmlns:a16="http://schemas.microsoft.com/office/drawing/2014/main" id="{8A314DC0-7B3E-82EE-9AE7-6F09AEE4343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BE88C4DB-A75F-261D-A14A-6501C47852CB}"/>
              </a:ext>
            </a:extLst>
          </p:cNvPr>
          <p:cNvSpPr>
            <a:spLocks noGrp="1"/>
          </p:cNvSpPr>
          <p:nvPr>
            <p:ph type="pic" idx="1"/>
          </p:nvPr>
        </p:nvSpPr>
        <p:spPr>
          <a:xfrm>
            <a:off x="-72736" y="-72737"/>
            <a:ext cx="7579662" cy="703464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33407844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hart with Caption">
    <p:spTree>
      <p:nvGrpSpPr>
        <p:cNvPr id="1" name=""/>
        <p:cNvGrpSpPr/>
        <p:nvPr/>
      </p:nvGrpSpPr>
      <p:grpSpPr>
        <a:xfrm>
          <a:off x="0" y="0"/>
          <a:ext cx="0" cy="0"/>
          <a:chOff x="0" y="0"/>
          <a:chExt cx="0" cy="0"/>
        </a:xfrm>
      </p:grpSpPr>
      <p:pic>
        <p:nvPicPr>
          <p:cNvPr id="9" name="Picture 8" descr="Shape&#10;&#10;AI-generated content may be incorrect.">
            <a:extLst>
              <a:ext uri="{FF2B5EF4-FFF2-40B4-BE49-F238E27FC236}">
                <a16:creationId xmlns:a16="http://schemas.microsoft.com/office/drawing/2014/main" id="{8A314DC0-7B3E-82EE-9AE7-6F09AEE4343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Lst>
          </p:cNvPr>
          <p:cNvSpPr>
            <a:spLocks noGrp="1"/>
          </p:cNvSpPr>
          <p:nvPr>
            <p:ph type="sldNum" sz="quarter" idx="12"/>
          </p:nvPr>
        </p:nvSpPr>
        <p:spPr/>
        <p:txBody>
          <a:bodyPr/>
          <a:lstStyle/>
          <a:p>
            <a:fld id="{68A8D22E-6BC5-9E47-900C-2BB94685D9F5}" type="slidenum">
              <a:rPr lang="en-US" smtClean="0"/>
              <a:t>‹#›</a:t>
            </a:fld>
            <a:endParaRPr lang="en-US"/>
          </a:p>
        </p:txBody>
      </p:sp>
      <p:sp>
        <p:nvSpPr>
          <p:cNvPr id="6" name="Chart Placeholder 5">
            <a:extLst>
              <a:ext uri="{FF2B5EF4-FFF2-40B4-BE49-F238E27FC236}">
                <a16:creationId xmlns:a16="http://schemas.microsoft.com/office/drawing/2014/main" id="{1F3FA896-C43D-31E8-81CC-112E026C8772}"/>
              </a:ext>
            </a:extLst>
          </p:cNvPr>
          <p:cNvSpPr>
            <a:spLocks noGrp="1"/>
          </p:cNvSpPr>
          <p:nvPr>
            <p:ph type="chart" sz="quarter" idx="13"/>
          </p:nvPr>
        </p:nvSpPr>
        <p:spPr>
          <a:xfrm>
            <a:off x="0" y="0"/>
            <a:ext cx="7481888" cy="6858000"/>
          </a:xfrm>
        </p:spPr>
        <p:txBody>
          <a:bodyPr/>
          <a:lstStyle/>
          <a:p>
            <a:endParaRPr lang="en-US"/>
          </a:p>
        </p:txBody>
      </p:sp>
    </p:spTree>
    <p:extLst>
      <p:ext uri="{BB962C8B-B14F-4D97-AF65-F5344CB8AC3E}">
        <p14:creationId xmlns:p14="http://schemas.microsoft.com/office/powerpoint/2010/main" val="8493608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BE88C4DB-A75F-261D-A14A-6501C47852CB}"/>
              </a:ext>
            </a:extLst>
          </p:cNvPr>
          <p:cNvSpPr>
            <a:spLocks noGrp="1"/>
          </p:cNvSpPr>
          <p:nvPr>
            <p:ph type="pic" idx="1"/>
          </p:nvPr>
        </p:nvSpPr>
        <p:spPr>
          <a:xfrm>
            <a:off x="-72736" y="-72737"/>
            <a:ext cx="7579662" cy="703464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lstStyle>
            <a:lvl1pPr marL="0" indent="0">
              <a:buNone/>
              <a:defRPr sz="1600">
                <a:solidFill>
                  <a:srgbClr val="B5DF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Lst>
          </p:cNvPr>
          <p:cNvSpPr>
            <a:spLocks noGrp="1"/>
          </p:cNvSpPr>
          <p:nvPr>
            <p:ph type="sldNum" sz="quarter" idx="12"/>
          </p:nvPr>
        </p:nvSpPr>
        <p:spPr/>
        <p:txBody>
          <a:bodyPr/>
          <a:lstStyle>
            <a:lvl1pPr>
              <a:defRPr>
                <a:solidFill>
                  <a:srgbClr val="B5DFF3"/>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34053253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hart with Caption 2">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lstStyle>
            <a:lvl1pPr marL="0" indent="0">
              <a:buNone/>
              <a:defRPr sz="1600">
                <a:solidFill>
                  <a:srgbClr val="B5DF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Lst>
          </p:cNvPr>
          <p:cNvSpPr>
            <a:spLocks noGrp="1"/>
          </p:cNvSpPr>
          <p:nvPr>
            <p:ph type="sldNum" sz="quarter" idx="12"/>
          </p:nvPr>
        </p:nvSpPr>
        <p:spPr/>
        <p:txBody>
          <a:bodyPr/>
          <a:lstStyle>
            <a:lvl1pPr>
              <a:defRPr>
                <a:solidFill>
                  <a:srgbClr val="B5DFF3"/>
                </a:solidFill>
              </a:defRPr>
            </a:lvl1pPr>
          </a:lstStyle>
          <a:p>
            <a:fld id="{68A8D22E-6BC5-9E47-900C-2BB94685D9F5}" type="slidenum">
              <a:rPr lang="en-US" smtClean="0"/>
              <a:pPr/>
              <a:t>‹#›</a:t>
            </a:fld>
            <a:endParaRPr lang="en-US"/>
          </a:p>
        </p:txBody>
      </p:sp>
      <p:sp>
        <p:nvSpPr>
          <p:cNvPr id="6" name="Chart Placeholder 5">
            <a:extLst>
              <a:ext uri="{FF2B5EF4-FFF2-40B4-BE49-F238E27FC236}">
                <a16:creationId xmlns:a16="http://schemas.microsoft.com/office/drawing/2014/main" id="{E0F6B8AA-CDAC-6F83-437E-9F75F81B74DF}"/>
              </a:ext>
            </a:extLst>
          </p:cNvPr>
          <p:cNvSpPr>
            <a:spLocks noGrp="1"/>
          </p:cNvSpPr>
          <p:nvPr>
            <p:ph type="chart" sz="quarter" idx="13"/>
          </p:nvPr>
        </p:nvSpPr>
        <p:spPr>
          <a:xfrm>
            <a:off x="0" y="0"/>
            <a:ext cx="7491413" cy="6858000"/>
          </a:xfrm>
        </p:spPr>
        <p:txBody>
          <a:bodyPr/>
          <a:lstStyle/>
          <a:p>
            <a:endParaRPr lang="en-US"/>
          </a:p>
        </p:txBody>
      </p:sp>
    </p:spTree>
    <p:extLst>
      <p:ext uri="{BB962C8B-B14F-4D97-AF65-F5344CB8AC3E}">
        <p14:creationId xmlns:p14="http://schemas.microsoft.com/office/powerpoint/2010/main" val="27889798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2_Picture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BE88C4DB-A75F-261D-A14A-6501C47852CB}"/>
              </a:ext>
            </a:extLst>
          </p:cNvPr>
          <p:cNvSpPr>
            <a:spLocks noGrp="1"/>
          </p:cNvSpPr>
          <p:nvPr>
            <p:ph type="pic" idx="1"/>
          </p:nvPr>
        </p:nvSpPr>
        <p:spPr>
          <a:xfrm>
            <a:off x="-72736" y="-72737"/>
            <a:ext cx="7579662" cy="703464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lstStyle>
            <a:lvl1pPr marL="0" indent="0">
              <a:buNone/>
              <a:defRPr sz="1600">
                <a:solidFill>
                  <a:srgbClr val="F3F3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285209006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hart with Caption 3">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lstStyle>
            <a:lvl1pPr marL="0" indent="0">
              <a:buNone/>
              <a:defRPr sz="1600">
                <a:solidFill>
                  <a:srgbClr val="F3F3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
        <p:nvSpPr>
          <p:cNvPr id="6" name="Chart Placeholder 5">
            <a:extLst>
              <a:ext uri="{FF2B5EF4-FFF2-40B4-BE49-F238E27FC236}">
                <a16:creationId xmlns:a16="http://schemas.microsoft.com/office/drawing/2014/main" id="{E30A28D6-B250-1721-F3F0-F1B691207974}"/>
              </a:ext>
            </a:extLst>
          </p:cNvPr>
          <p:cNvSpPr>
            <a:spLocks noGrp="1"/>
          </p:cNvSpPr>
          <p:nvPr>
            <p:ph type="chart" sz="quarter" idx="13"/>
          </p:nvPr>
        </p:nvSpPr>
        <p:spPr>
          <a:xfrm>
            <a:off x="0" y="0"/>
            <a:ext cx="7491413" cy="6858000"/>
          </a:xfrm>
        </p:spPr>
        <p:txBody>
          <a:bodyPr/>
          <a:lstStyle/>
          <a:p>
            <a:endParaRPr lang="en-US"/>
          </a:p>
        </p:txBody>
      </p:sp>
    </p:spTree>
    <p:extLst>
      <p:ext uri="{BB962C8B-B14F-4D97-AF65-F5344CB8AC3E}">
        <p14:creationId xmlns:p14="http://schemas.microsoft.com/office/powerpoint/2010/main" val="41804707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jpe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descr="A picture containing shape&#10;&#10;AI-generated content may be incorrect.">
            <a:extLst>
              <a:ext uri="{FF2B5EF4-FFF2-40B4-BE49-F238E27FC236}">
                <a16:creationId xmlns:a16="http://schemas.microsoft.com/office/drawing/2014/main" id="{51D4DCB4-D71E-80F2-CD14-980FA57C2A14}"/>
              </a:ext>
            </a:extLst>
          </p:cNvPr>
          <p:cNvPicPr>
            <a:picLocks noChangeAspect="1"/>
          </p:cNvPicPr>
          <p:nvPr userDrawn="1"/>
        </p:nvPicPr>
        <p:blipFill>
          <a:blip r:embed="rId21"/>
          <a:stretch>
            <a:fillRect/>
          </a:stretch>
        </p:blipFill>
        <p:spPr>
          <a:xfrm>
            <a:off x="0" y="0"/>
            <a:ext cx="12192000" cy="6858000"/>
          </a:xfrm>
          <a:prstGeom prst="rect">
            <a:avLst/>
          </a:prstGeom>
        </p:spPr>
      </p:pic>
      <p:sp>
        <p:nvSpPr>
          <p:cNvPr id="2" name="Title Placeholder 1">
            <a:extLst>
              <a:ext uri="{FF2B5EF4-FFF2-40B4-BE49-F238E27FC236}">
                <a16:creationId xmlns:a16="http://schemas.microsoft.com/office/drawing/2014/main" id="{2C3549BF-250F-BA79-3611-D06653B9620F}"/>
              </a:ext>
            </a:extLst>
          </p:cNvPr>
          <p:cNvSpPr>
            <a:spLocks noGrp="1"/>
          </p:cNvSpPr>
          <p:nvPr>
            <p:ph type="title"/>
          </p:nvPr>
        </p:nvSpPr>
        <p:spPr>
          <a:xfrm>
            <a:off x="173180" y="365126"/>
            <a:ext cx="10515600" cy="86100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EDC57C9-737B-B6D6-1314-78C22CCF953B}"/>
              </a:ext>
            </a:extLst>
          </p:cNvPr>
          <p:cNvSpPr>
            <a:spLocks noGrp="1"/>
          </p:cNvSpPr>
          <p:nvPr>
            <p:ph type="body" idx="1"/>
          </p:nvPr>
        </p:nvSpPr>
        <p:spPr>
          <a:xfrm>
            <a:off x="173180" y="1340427"/>
            <a:ext cx="10515600" cy="483653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3779BD77-56B0-2B84-ADB2-A2EE1F0E50C4}"/>
              </a:ext>
            </a:extLst>
          </p:cNvPr>
          <p:cNvSpPr>
            <a:spLocks noGrp="1"/>
          </p:cNvSpPr>
          <p:nvPr>
            <p:ph type="sldNum" sz="quarter" idx="4"/>
          </p:nvPr>
        </p:nvSpPr>
        <p:spPr>
          <a:xfrm>
            <a:off x="9632372" y="6492875"/>
            <a:ext cx="2324099" cy="246495"/>
          </a:xfrm>
          <a:prstGeom prst="rect">
            <a:avLst/>
          </a:prstGeom>
        </p:spPr>
        <p:txBody>
          <a:bodyPr vert="horz" lIns="91440" tIns="45720" rIns="91440" bIns="45720" rtlCol="0" anchor="ctr"/>
          <a:lstStyle>
            <a:lvl1pPr algn="r">
              <a:defRPr sz="1400" b="1" i="0">
                <a:solidFill>
                  <a:srgbClr val="1E4782"/>
                </a:solidFill>
                <a:latin typeface="Arial" panose="020B0604020202020204" pitchFamily="34" charset="0"/>
                <a:cs typeface="Arial" panose="020B0604020202020204" pitchFamily="34" charset="0"/>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280573278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 id="2147483701" r:id="rId17"/>
    <p:sldLayoutId id="2147483702" r:id="rId18"/>
    <p:sldLayoutId id="2147483703" r:id="rId19"/>
  </p:sldLayoutIdLst>
  <p:hf hdr="0" ftr="0" dt="0"/>
  <p:txStyles>
    <p:titleStyle>
      <a:lvl1pPr algn="l" defTabSz="914400" rtl="0" eaLnBrk="1" latinLnBrk="0" hangingPunct="1">
        <a:lnSpc>
          <a:spcPct val="90000"/>
        </a:lnSpc>
        <a:spcBef>
          <a:spcPct val="0"/>
        </a:spcBef>
        <a:buNone/>
        <a:defRPr sz="4400" b="1" i="0" kern="1200">
          <a:solidFill>
            <a:srgbClr val="347AB6"/>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1E478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1E478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1E478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1E4782"/>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1E478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hyperlink" Target="mailto:mcas@mass.gov"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hyperlink" Target="https://mcas.onlinehelp.cognia.org/training-webinars/"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mailto:MCASEvents@cognia.org" TargetMode="External"/><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hyperlink" Target="https://www.doe.mass.edu/mcas/training.html" TargetMode="External"/><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hyperlink" Target="mailto:Competency.Determination@mass.gov" TargetMode="External"/><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hyperlink" Target="https://mcas.onlinehelp.cognia.org/portal/"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hyperlink" Target="https://mcas.onlinehelp.cognia.org/technology-setup/" TargetMode="Externa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www.doe.mass.edu/mcas/cal.html" TargetMode="External"/><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hyperlink" Target="https://iservices.cognia.org/mcasadditionalorder/welcome.aspx?ProgramID=31&amp;ServiceID=4" TargetMode="External"/><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hyperlink" Target="https://mcas.onlinehelp.cognia.org/portal/" TargetMode="External"/><Relationship Id="rId2" Type="http://schemas.openxmlformats.org/officeDocument/2006/relationships/notesSlide" Target="../notesSlides/notesSlide15.xml"/><Relationship Id="rId1" Type="http://schemas.openxmlformats.org/officeDocument/2006/relationships/slideLayout" Target="../slideLayouts/slideLayout3.xml"/><Relationship Id="rId5" Type="http://schemas.openxmlformats.org/officeDocument/2006/relationships/hyperlink" Target="https://www.doe.mass.edu/mcas/accessibility/default.html" TargetMode="External"/><Relationship Id="rId4" Type="http://schemas.openxmlformats.org/officeDocument/2006/relationships/hyperlink" Target="https://www.doe.mass.edu/mcas/highschool.html"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www.doe.mass.edu/commissioner/spec-advisories/2024-1211student-cd-update.html" TargetMode="External"/><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hyperlink" Target="https://www.doe.mass.edu/scholarships/biliteracy/" TargetMode="External"/><Relationship Id="rId5" Type="http://schemas.openxmlformats.org/officeDocument/2006/relationships/hyperlink" Target="https://www.doe.mass.edu/scholarships/mastery/" TargetMode="External"/><Relationship Id="rId4" Type="http://schemas.openxmlformats.org/officeDocument/2006/relationships/hyperlink" Target="https://www.doe.mass.edu/scholarships/adams/default.html" TargetMode="Externa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hyperlink" Target="https://mcas.onlinehelp.cognia.org/" TargetMode="External"/><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hyperlink" Target="https://mcas.onlinehelp.cognia.org/portal/"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mcas.onlinehelp.cognia.org/portal/" TargetMode="External"/><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hyperlink" Target="https://mcas.onlinehelp.cognia.org/training-modules/" TargetMode="External"/><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hyperlink" Target="http://eepurl.com/ghSOhH" TargetMode="External"/><Relationship Id="rId5" Type="http://schemas.openxmlformats.org/officeDocument/2006/relationships/hyperlink" Target="http://www.doe.mass.edu/mcas/updates.html" TargetMode="External"/><Relationship Id="rId4" Type="http://schemas.openxmlformats.org/officeDocument/2006/relationships/hyperlink" Target="https://mcas.onlinehelp.cognia.org/technology-setup/" TargetMode="Externa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3.xml"/><Relationship Id="rId1" Type="http://schemas.openxmlformats.org/officeDocument/2006/relationships/slideLayout" Target="../slideLayouts/slideLayout3.xml"/><Relationship Id="rId4" Type="http://schemas.openxmlformats.org/officeDocument/2006/relationships/image" Target="../media/image15.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hyperlink" Target="https://cognia.zoom.us/webinar/register/WN_CjIiM7rLRWuyIbhkcAzKLA" TargetMode="External"/><Relationship Id="rId2" Type="http://schemas.openxmlformats.org/officeDocument/2006/relationships/notesSlide" Target="../notesSlides/notesSlide25.xml"/><Relationship Id="rId1" Type="http://schemas.openxmlformats.org/officeDocument/2006/relationships/slideLayout" Target="../slideLayouts/slideLayout3.xml"/><Relationship Id="rId5" Type="http://schemas.openxmlformats.org/officeDocument/2006/relationships/hyperlink" Target="https://urldefense.com/v3/__https:/cognia.zoom.us/webinar/register/WN_TuU8zNTPRr2GcUctgcAZpw__;!!CPANwP4y!Xl20dgSxfomQkwqZanVywrNfNCIELiXdfpJ7p70yIpWkJAx9u5_yCYqKh6SRyeSNqM8itPILWJJeEJFmKrTmxr-7lA$" TargetMode="External"/><Relationship Id="rId4" Type="http://schemas.openxmlformats.org/officeDocument/2006/relationships/hyperlink" Target="https://urldefense.com/v3/__https:/cognia.zoom.us/webinar/register/WN_ecgY5a2eQqWxidfh7_RLyg__;!!CPANwP4y!SVYF1g7_pi5GWJg6gYoEssA1Mpg4FbCk94iiJl18j1_okInX56ZymIk2wtpwm7WvX2wsrJua7Eb4tf50-9E0YodGsg$" TargetMode="External"/></Relationships>
</file>

<file path=ppt/slides/_rels/slide26.xml.rels><?xml version="1.0" encoding="UTF-8" standalone="yes"?>
<Relationships xmlns="http://schemas.openxmlformats.org/package/2006/relationships"><Relationship Id="rId3" Type="http://schemas.openxmlformats.org/officeDocument/2006/relationships/hyperlink" Target="mailto:mcas@mass.gov" TargetMode="External"/><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hyperlink" Target="https://mcas.onlinehelp.cognia.org/" TargetMode="External"/><Relationship Id="rId2" Type="http://schemas.openxmlformats.org/officeDocument/2006/relationships/notesSlide" Target="../notesSlides/notesSlide27.xml"/><Relationship Id="rId1" Type="http://schemas.openxmlformats.org/officeDocument/2006/relationships/slideLayout" Target="../slideLayouts/slideLayout3.xml"/><Relationship Id="rId6" Type="http://schemas.openxmlformats.org/officeDocument/2006/relationships/hyperlink" Target="mailto:mcas@mass.gov" TargetMode="External"/><Relationship Id="rId5" Type="http://schemas.openxmlformats.org/officeDocument/2006/relationships/hyperlink" Target="http://www.doe.mass.edu/mcas" TargetMode="External"/><Relationship Id="rId4" Type="http://schemas.openxmlformats.org/officeDocument/2006/relationships/hyperlink" Target="mailto:mcas@cognia.org" TargetMode="External"/></Relationships>
</file>

<file path=ppt/slides/_rels/slide28.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6.png"/><Relationship Id="rId7" Type="http://schemas.openxmlformats.org/officeDocument/2006/relationships/hyperlink" Target="mailto:mcas@mass.gov" TargetMode="External"/><Relationship Id="rId12" Type="http://schemas.openxmlformats.org/officeDocument/2006/relationships/image" Target="../media/image23.svg"/><Relationship Id="rId2" Type="http://schemas.openxmlformats.org/officeDocument/2006/relationships/notesSlide" Target="../notesSlides/notesSlide28.xml"/><Relationship Id="rId1" Type="http://schemas.openxmlformats.org/officeDocument/2006/relationships/slideLayout" Target="../slideLayouts/slideLayout3.xml"/><Relationship Id="rId6" Type="http://schemas.openxmlformats.org/officeDocument/2006/relationships/image" Target="../media/image19.svg"/><Relationship Id="rId11" Type="http://schemas.openxmlformats.org/officeDocument/2006/relationships/image" Target="../media/image22.png"/><Relationship Id="rId5" Type="http://schemas.openxmlformats.org/officeDocument/2006/relationships/image" Target="../media/image18.png"/><Relationship Id="rId10" Type="http://schemas.openxmlformats.org/officeDocument/2006/relationships/hyperlink" Target="http://www.doe.mass.edu/mcas" TargetMode="External"/><Relationship Id="rId4" Type="http://schemas.openxmlformats.org/officeDocument/2006/relationships/image" Target="../media/image17.svg"/><Relationship Id="rId9" Type="http://schemas.openxmlformats.org/officeDocument/2006/relationships/image" Target="../media/image21.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5900">
                <a:latin typeface="Arial"/>
                <a:cs typeface="Arial"/>
              </a:rPr>
              <a:t>November Retest</a:t>
            </a:r>
            <a:br>
              <a:rPr lang="en-US" sz="5900">
                <a:latin typeface="Arial"/>
                <a:cs typeface="Arial"/>
              </a:rPr>
            </a:br>
            <a:r>
              <a:rPr lang="en-US" sz="5900">
                <a:latin typeface="Arial"/>
                <a:cs typeface="Arial"/>
              </a:rPr>
              <a:t>Office Hours</a:t>
            </a:r>
            <a:endParaRPr lang="en-US" altLang="en-US" sz="5900">
              <a:latin typeface="Arial"/>
              <a:cs typeface="Arial"/>
            </a:endParaRPr>
          </a:p>
        </p:txBody>
      </p:sp>
      <p:sp>
        <p:nvSpPr>
          <p:cNvPr id="3" name="Subtitle 2"/>
          <p:cNvSpPr>
            <a:spLocks noGrp="1"/>
          </p:cNvSpPr>
          <p:nvPr>
            <p:ph type="subTitle" idx="1"/>
          </p:nvPr>
        </p:nvSpPr>
        <p:spPr/>
        <p:txBody>
          <a:bodyPr/>
          <a:lstStyle/>
          <a:p>
            <a:pPr defTabSz="914126"/>
            <a:r>
              <a:rPr lang="en-US" altLang="zh-CN" sz="2799">
                <a:solidFill>
                  <a:srgbClr val="F9F9F9"/>
                </a:solidFill>
                <a:latin typeface="Arial" panose="020B0604020202020204" pitchFamily="34" charset="0"/>
                <a:cs typeface="Arial" panose="020B0604020202020204" pitchFamily="34" charset="0"/>
              </a:rPr>
              <a:t>The Office of Student Assessment Services</a:t>
            </a:r>
          </a:p>
          <a:p>
            <a:pPr defTabSz="914126"/>
            <a:r>
              <a:rPr lang="en-US" altLang="zh-CN" sz="2799">
                <a:solidFill>
                  <a:srgbClr val="F9F9F9"/>
                </a:solidFill>
                <a:latin typeface="Arial" panose="020B0604020202020204" pitchFamily="34" charset="0"/>
                <a:cs typeface="Arial" panose="020B0604020202020204" pitchFamily="34" charset="0"/>
              </a:rPr>
              <a:t>September 18, 2025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sz="4000">
                <a:solidFill>
                  <a:schemeClr val="bg1"/>
                </a:solidFill>
                <a:latin typeface="Arial" panose="020B0604020202020204" pitchFamily="34" charset="0"/>
                <a:cs typeface="Arial" panose="020B0604020202020204" pitchFamily="34" charset="0"/>
              </a:rPr>
              <a:t>Presenters</a:t>
            </a:r>
          </a:p>
        </p:txBody>
      </p:sp>
      <p:sp>
        <p:nvSpPr>
          <p:cNvPr id="7173" name="Content Placeholder 6"/>
          <p:cNvSpPr>
            <a:spLocks noGrp="1"/>
          </p:cNvSpPr>
          <p:nvPr>
            <p:ph idx="1"/>
          </p:nvPr>
        </p:nvSpPr>
        <p:spPr/>
        <p:txBody>
          <a:bodyPr vert="horz" lIns="91440" tIns="45720" rIns="91440" bIns="45720" rtlCol="0" anchor="t">
            <a:noAutofit/>
          </a:bodyPr>
          <a:lstStyle/>
          <a:p>
            <a:pPr marL="0" indent="0">
              <a:buClrTx/>
              <a:buNone/>
            </a:pPr>
            <a:r>
              <a:rPr lang="en-US" sz="2800">
                <a:solidFill>
                  <a:srgbClr val="101D35"/>
                </a:solidFill>
                <a:latin typeface="Arial" panose="020B0604020202020204" pitchFamily="34" charset="0"/>
                <a:cs typeface="Arial" panose="020B0604020202020204" pitchFamily="34" charset="0"/>
              </a:rPr>
              <a:t>Jodie Zalk, Manager of Test Administration and Publications</a:t>
            </a:r>
          </a:p>
          <a:p>
            <a:pPr marL="0" indent="0">
              <a:buClrTx/>
              <a:buNone/>
            </a:pPr>
            <a:r>
              <a:rPr lang="en-US" sz="2800">
                <a:solidFill>
                  <a:srgbClr val="101D35"/>
                </a:solidFill>
                <a:latin typeface="Arial" panose="020B0604020202020204" pitchFamily="34" charset="0"/>
                <a:cs typeface="Arial" panose="020B0604020202020204" pitchFamily="34" charset="0"/>
              </a:rPr>
              <a:t>Shannon Cullen, MCAS Test Administration Coordinator</a:t>
            </a:r>
          </a:p>
          <a:p>
            <a:pPr marL="0" indent="0">
              <a:buClrTx/>
              <a:buNone/>
            </a:pPr>
            <a:r>
              <a:rPr lang="en-US" sz="2800">
                <a:solidFill>
                  <a:srgbClr val="101D35"/>
                </a:solidFill>
                <a:latin typeface="Arial"/>
                <a:cs typeface="Arial"/>
              </a:rPr>
              <a:t>Abbie Currier, </a:t>
            </a:r>
            <a:r>
              <a:rPr lang="en-US" sz="2800" err="1">
                <a:solidFill>
                  <a:srgbClr val="101D35"/>
                </a:solidFill>
                <a:latin typeface="Arial"/>
                <a:cs typeface="Arial"/>
              </a:rPr>
              <a:t>eMetric</a:t>
            </a:r>
            <a:r>
              <a:rPr lang="en-US" sz="2800">
                <a:solidFill>
                  <a:srgbClr val="101D35"/>
                </a:solidFill>
                <a:latin typeface="Arial"/>
                <a:cs typeface="Arial"/>
              </a:rPr>
              <a:t> Sr. Project Manager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rmAutofit/>
          </a:bodyPr>
          <a:lstStyle/>
          <a:p>
            <a:r>
              <a:rPr lang="en-US" sz="4000">
                <a:latin typeface="Arial" panose="020B0604020202020204" pitchFamily="34" charset="0"/>
                <a:cs typeface="Arial" panose="020B0604020202020204" pitchFamily="34" charset="0"/>
              </a:rPr>
              <a:t>Logistics for This Session </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p:txBody>
          <a:bodyPr>
            <a:normAutofit fontScale="77500" lnSpcReduction="20000"/>
          </a:bodyPr>
          <a:lstStyle/>
          <a:p>
            <a:pPr marL="457200" indent="-457200">
              <a:buClrTx/>
              <a:buFont typeface="Arial" panose="020B0604020202020204" pitchFamily="34" charset="0"/>
              <a:buChar char="•"/>
            </a:pPr>
            <a:r>
              <a:rPr lang="en-US">
                <a:solidFill>
                  <a:srgbClr val="101D35"/>
                </a:solidFill>
                <a:latin typeface="Arial" panose="020B0604020202020204" pitchFamily="34" charset="0"/>
                <a:cs typeface="Arial" panose="020B0604020202020204" pitchFamily="34" charset="0"/>
              </a:rPr>
              <a:t>Use the Q&amp;A feature to ask a question.  </a:t>
            </a:r>
          </a:p>
          <a:p>
            <a:pPr marL="800100" lvl="1" indent="-342900">
              <a:buClrTx/>
              <a:buFont typeface="Arial" panose="020B0604020202020204" pitchFamily="34" charset="0"/>
              <a:buChar char="•"/>
            </a:pPr>
            <a:r>
              <a:rPr lang="en-US" sz="2400">
                <a:solidFill>
                  <a:srgbClr val="101D35"/>
                </a:solidFill>
                <a:latin typeface="Arial" panose="020B0604020202020204" pitchFamily="34" charset="0"/>
                <a:cs typeface="Arial" panose="020B0604020202020204" pitchFamily="34" charset="0"/>
              </a:rPr>
              <a:t>We will answer some questions aloud at specified times during this training session, and we will email the Q&amp;A afterwards.</a:t>
            </a:r>
          </a:p>
          <a:p>
            <a:pPr marL="800100" lvl="1" indent="-342900">
              <a:buClrTx/>
              <a:buFont typeface="Arial" panose="020B0604020202020204" pitchFamily="34" charset="0"/>
              <a:buChar char="•"/>
            </a:pPr>
            <a:r>
              <a:rPr lang="en-US" sz="2400">
                <a:solidFill>
                  <a:srgbClr val="101D35"/>
                </a:solidFill>
                <a:latin typeface="Arial" panose="020B0604020202020204" pitchFamily="34" charset="0"/>
                <a:cs typeface="Arial" panose="020B0604020202020204" pitchFamily="34" charset="0"/>
              </a:rPr>
              <a:t>Type your questions anytime, but we may not answer them in real time as some questions may be covered during the presentation. </a:t>
            </a:r>
          </a:p>
          <a:p>
            <a:pPr marL="800100" lvl="1" indent="-342900">
              <a:buClrTx/>
              <a:buFont typeface="Arial" panose="020B0604020202020204" pitchFamily="34" charset="0"/>
              <a:buChar char="•"/>
            </a:pPr>
            <a:r>
              <a:rPr lang="en-US" sz="2400">
                <a:solidFill>
                  <a:srgbClr val="101D35"/>
                </a:solidFill>
                <a:latin typeface="Arial" panose="020B0604020202020204" pitchFamily="34" charset="0"/>
                <a:cs typeface="Arial" panose="020B0604020202020204" pitchFamily="34" charset="0"/>
              </a:rPr>
              <a:t>Use the thumbs-up icon to “upvote” someone else’s question. </a:t>
            </a:r>
          </a:p>
          <a:p>
            <a:pPr marL="800100" lvl="1" indent="-342900">
              <a:buClrTx/>
              <a:buFont typeface="Arial" panose="020B0604020202020204" pitchFamily="34" charset="0"/>
              <a:buChar char="•"/>
            </a:pPr>
            <a:r>
              <a:rPr lang="en-US" sz="2400">
                <a:solidFill>
                  <a:srgbClr val="101D35"/>
                </a:solidFill>
                <a:latin typeface="Arial" panose="020B0604020202020204" pitchFamily="34" charset="0"/>
                <a:cs typeface="Arial" panose="020B0604020202020204" pitchFamily="34" charset="0"/>
              </a:rPr>
              <a:t>Email student-specific questions to </a:t>
            </a:r>
            <a:r>
              <a:rPr lang="en-US" sz="2400">
                <a:latin typeface="Arial" panose="020B0604020202020204" pitchFamily="34" charset="0"/>
                <a:cs typeface="Arial" panose="020B0604020202020204" pitchFamily="34" charset="0"/>
                <a:hlinkClick r:id="rId3"/>
              </a:rPr>
              <a:t>mcas@mass.gov</a:t>
            </a:r>
            <a:r>
              <a:rPr lang="en-US" sz="2400">
                <a:latin typeface="Arial" panose="020B0604020202020204" pitchFamily="34" charset="0"/>
                <a:cs typeface="Arial" panose="020B0604020202020204" pitchFamily="34" charset="0"/>
              </a:rPr>
              <a:t> </a:t>
            </a:r>
            <a:r>
              <a:rPr lang="en-US" sz="2400">
                <a:solidFill>
                  <a:srgbClr val="101D35"/>
                </a:solidFill>
                <a:latin typeface="Arial" panose="020B0604020202020204" pitchFamily="34" charset="0"/>
                <a:cs typeface="Arial" panose="020B0604020202020204" pitchFamily="34" charset="0"/>
              </a:rPr>
              <a:t>instead of asking here. </a:t>
            </a:r>
          </a:p>
          <a:p>
            <a:pPr marL="457200" indent="-457200">
              <a:buClrTx/>
              <a:buFont typeface="Arial" panose="020B0604020202020204" pitchFamily="34" charset="0"/>
              <a:buChar char="•"/>
            </a:pPr>
            <a:r>
              <a:rPr lang="en-US">
                <a:solidFill>
                  <a:srgbClr val="101D35"/>
                </a:solidFill>
                <a:latin typeface="Arial" panose="020B0604020202020204" pitchFamily="34" charset="0"/>
                <a:cs typeface="Arial" panose="020B0604020202020204" pitchFamily="34" charset="0"/>
              </a:rPr>
              <a:t>This session is being recorded and will be available in about a week in the </a:t>
            </a:r>
            <a:r>
              <a:rPr lang="en-US">
                <a:latin typeface="Arial" panose="020B0604020202020204" pitchFamily="34" charset="0"/>
                <a:cs typeface="Arial" panose="020B0604020202020204" pitchFamily="34" charset="0"/>
                <a:hlinkClick r:id="rId4"/>
              </a:rPr>
              <a:t>MCAS Resource Center</a:t>
            </a:r>
            <a:r>
              <a:rPr lang="en-US">
                <a:solidFill>
                  <a:srgbClr val="101D35"/>
                </a:solidFill>
                <a:latin typeface="Arial" panose="020B0604020202020204" pitchFamily="34" charset="0"/>
                <a:cs typeface="Arial" panose="020B0604020202020204" pitchFamily="34" charset="0"/>
              </a:rPr>
              <a:t>, along with the slides.</a:t>
            </a:r>
          </a:p>
          <a:p>
            <a:pPr marL="457200" indent="-457200">
              <a:buClrTx/>
              <a:buFont typeface="Arial" panose="020B0604020202020204" pitchFamily="34" charset="0"/>
              <a:buChar char="•"/>
            </a:pPr>
            <a:r>
              <a:rPr lang="en-US">
                <a:solidFill>
                  <a:srgbClr val="101D35"/>
                </a:solidFill>
                <a:latin typeface="Arial" panose="020B0604020202020204" pitchFamily="34" charset="0"/>
                <a:cs typeface="Arial" panose="020B0604020202020204" pitchFamily="34" charset="0"/>
              </a:rPr>
              <a:t>Closed captioning has been enabled for participants who need it. </a:t>
            </a:r>
          </a:p>
          <a:p>
            <a:pPr marL="457200" indent="-457200"/>
            <a:r>
              <a:rPr lang="en-US">
                <a:solidFill>
                  <a:schemeClr val="tx1"/>
                </a:solidFill>
              </a:rPr>
              <a:t>This session is being interpreted into ASL. Our interpreting team will be onscreen with the presenters. </a:t>
            </a:r>
            <a:endParaRPr lang="en-US">
              <a:solidFill>
                <a:schemeClr val="tx1"/>
              </a:solidFill>
              <a:latin typeface="Arial" panose="020B0604020202020204" pitchFamily="34" charset="0"/>
              <a:cs typeface="Arial" panose="020B0604020202020204" pitchFamily="34" charset="0"/>
            </a:endParaRPr>
          </a:p>
          <a:p>
            <a:pPr marL="457200" indent="-457200"/>
            <a:r>
              <a:rPr lang="en-US">
                <a:solidFill>
                  <a:srgbClr val="101D35"/>
                </a:solidFill>
              </a:rPr>
              <a:t>Please be advised that DESE does not authorize attendees to record or to use AI transcription tools during the meeting and DESE does not endorse any unauthorized transcripts created by third parties of its meetings. </a:t>
            </a:r>
          </a:p>
          <a:p>
            <a:pPr marL="457200" indent="-457200"/>
            <a:endParaRPr lang="en-US">
              <a:solidFill>
                <a:srgbClr val="101D35"/>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734599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rmAutofit/>
          </a:bodyPr>
          <a:lstStyle/>
          <a:p>
            <a:r>
              <a:rPr lang="en-US" sz="4000">
                <a:latin typeface="Arial" panose="020B0604020202020204" pitchFamily="34" charset="0"/>
                <a:cs typeface="Arial" panose="020B0604020202020204" pitchFamily="34" charset="0"/>
              </a:rPr>
              <a:t>Slides for This Session </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p:txBody>
          <a:bodyPr>
            <a:normAutofit/>
          </a:bodyPr>
          <a:lstStyle/>
          <a:p>
            <a:pPr marL="457200" indent="-457200">
              <a:buClrTx/>
              <a:buFont typeface="Arial" panose="020B0604020202020204" pitchFamily="34" charset="0"/>
              <a:buChar char="•"/>
            </a:pPr>
            <a:r>
              <a:rPr lang="en-US">
                <a:solidFill>
                  <a:srgbClr val="101D35"/>
                </a:solidFill>
                <a:latin typeface="Arial" panose="020B0604020202020204" pitchFamily="34" charset="0"/>
                <a:cs typeface="Arial" panose="020B0604020202020204" pitchFamily="34" charset="0"/>
              </a:rPr>
              <a:t>Slides were emailed to participants before this session from </a:t>
            </a:r>
            <a:r>
              <a:rPr lang="en-US">
                <a:solidFill>
                  <a:srgbClr val="101D35"/>
                </a:solidFill>
                <a:latin typeface="Arial" panose="020B0604020202020204" pitchFamily="34" charset="0"/>
                <a:cs typeface="Arial" panose="020B0604020202020204" pitchFamily="34" charset="0"/>
                <a:hlinkClick r:id="rId3"/>
              </a:rPr>
              <a:t>MCASEvents@cognia.org</a:t>
            </a:r>
            <a:r>
              <a:rPr lang="en-US">
                <a:solidFill>
                  <a:srgbClr val="101D35"/>
                </a:solidFill>
                <a:latin typeface="Arial" panose="020B0604020202020204" pitchFamily="34" charset="0"/>
                <a:cs typeface="Arial" panose="020B0604020202020204" pitchFamily="34" charset="0"/>
              </a:rPr>
              <a:t>.  </a:t>
            </a:r>
          </a:p>
          <a:p>
            <a:pPr marL="457200" indent="-457200">
              <a:buClrTx/>
              <a:buFont typeface="Arial" panose="020B0604020202020204" pitchFamily="34" charset="0"/>
              <a:buChar char="•"/>
            </a:pPr>
            <a:r>
              <a:rPr lang="en-US">
                <a:solidFill>
                  <a:srgbClr val="101D35"/>
                </a:solidFill>
                <a:latin typeface="Arial" panose="020B0604020202020204" pitchFamily="34" charset="0"/>
                <a:cs typeface="Arial" panose="020B0604020202020204" pitchFamily="34" charset="0"/>
              </a:rPr>
              <a:t>Slides are now being posted in the chat.</a:t>
            </a:r>
          </a:p>
          <a:p>
            <a:pPr lvl="2" indent="-457200">
              <a:spcBef>
                <a:spcPts val="1000"/>
              </a:spcBef>
              <a:buClrTx/>
              <a:buFont typeface="Arial" panose="020B0604020202020204" pitchFamily="34" charset="0"/>
              <a:buChar char="•"/>
            </a:pPr>
            <a:r>
              <a:rPr lang="en-US" sz="2600">
                <a:solidFill>
                  <a:srgbClr val="101D35"/>
                </a:solidFill>
                <a:latin typeface="Arial" panose="020B0604020202020204" pitchFamily="34" charset="0"/>
                <a:cs typeface="Arial" panose="020B0604020202020204" pitchFamily="34" charset="0"/>
              </a:rPr>
              <a:t>If you cannot access the slides in the chat, ask in the Q&amp;A.</a:t>
            </a:r>
          </a:p>
          <a:p>
            <a:pPr marL="457200" indent="-457200">
              <a:buClrTx/>
              <a:buFont typeface="Arial" panose="020B0604020202020204" pitchFamily="34" charset="0"/>
              <a:buChar char="•"/>
            </a:pPr>
            <a:r>
              <a:rPr lang="en-US">
                <a:solidFill>
                  <a:srgbClr val="101D35"/>
                </a:solidFill>
                <a:latin typeface="Arial" panose="020B0604020202020204" pitchFamily="34" charset="0"/>
                <a:cs typeface="Arial" panose="020B0604020202020204" pitchFamily="34" charset="0"/>
              </a:rPr>
              <a:t>After the session, we will send the slides again to participants, and they will be posted in the MCAS Resource Center along with the recording. </a:t>
            </a:r>
          </a:p>
        </p:txBody>
      </p:sp>
    </p:spTree>
    <p:extLst>
      <p:ext uri="{BB962C8B-B14F-4D97-AF65-F5344CB8AC3E}">
        <p14:creationId xmlns:p14="http://schemas.microsoft.com/office/powerpoint/2010/main" val="40111662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rmAutofit/>
          </a:bodyPr>
          <a:lstStyle/>
          <a:p>
            <a:r>
              <a:rPr lang="en-US" sz="4000">
                <a:latin typeface="Arial" panose="020B0604020202020204" pitchFamily="34" charset="0"/>
                <a:cs typeface="Arial" panose="020B0604020202020204" pitchFamily="34" charset="0"/>
              </a:rPr>
              <a:t>Today’s Agenda</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p:txBody>
          <a:bodyPr vert="horz" lIns="91440" tIns="45720" rIns="91440" bIns="45720" rtlCol="0" anchor="t">
            <a:normAutofit/>
          </a:bodyPr>
          <a:lstStyle/>
          <a:p>
            <a:pPr marL="514350" indent="-514350">
              <a:buClrTx/>
              <a:buFont typeface="+mj-lt"/>
              <a:buAutoNum type="arabicPeriod"/>
            </a:pPr>
            <a:r>
              <a:rPr lang="en-US">
                <a:solidFill>
                  <a:srgbClr val="000000"/>
                </a:solidFill>
                <a:latin typeface="Arial"/>
                <a:cs typeface="Arial"/>
              </a:rPr>
              <a:t>General Information for November 2025 Retests</a:t>
            </a:r>
          </a:p>
          <a:p>
            <a:pPr marL="514350" indent="-514350">
              <a:buClrTx/>
              <a:buFont typeface="+mj-lt"/>
              <a:buAutoNum type="arabicPeriod"/>
            </a:pPr>
            <a:r>
              <a:rPr lang="en-US">
                <a:solidFill>
                  <a:srgbClr val="000000"/>
                </a:solidFill>
                <a:latin typeface="Arial"/>
                <a:cs typeface="Arial"/>
              </a:rPr>
              <a:t>Student Registration</a:t>
            </a:r>
          </a:p>
          <a:p>
            <a:pPr marL="514350" indent="-514350">
              <a:buClrTx/>
              <a:buFont typeface="+mj-lt"/>
              <a:buAutoNum type="arabicPeriod"/>
            </a:pPr>
            <a:r>
              <a:rPr lang="en-US">
                <a:solidFill>
                  <a:srgbClr val="000000"/>
                </a:solidFill>
                <a:latin typeface="Arial"/>
                <a:cs typeface="Arial"/>
              </a:rPr>
              <a:t>Resources</a:t>
            </a:r>
          </a:p>
          <a:p>
            <a:pPr marL="514350" indent="-514350">
              <a:buClrTx/>
              <a:buFont typeface="+mj-lt"/>
              <a:buAutoNum type="arabicPeriod"/>
            </a:pPr>
            <a:r>
              <a:rPr lang="en-US">
                <a:solidFill>
                  <a:srgbClr val="101D35"/>
                </a:solidFill>
                <a:latin typeface="Arial"/>
                <a:cs typeface="Arial"/>
              </a:rPr>
              <a:t>Q&amp;A and Demonstrations</a:t>
            </a:r>
          </a:p>
          <a:p>
            <a:pPr marL="514350" indent="-514350">
              <a:buClrTx/>
              <a:buFont typeface="+mj-lt"/>
              <a:buAutoNum type="arabicPeriod"/>
            </a:pPr>
            <a:r>
              <a:rPr lang="en-US">
                <a:solidFill>
                  <a:srgbClr val="101D35"/>
                </a:solidFill>
                <a:latin typeface="Arial"/>
                <a:cs typeface="Arial"/>
              </a:rPr>
              <a:t>Additional Resources and Next Steps</a:t>
            </a:r>
          </a:p>
          <a:p>
            <a:pPr marL="514350" indent="-514350">
              <a:buClrTx/>
              <a:buFont typeface="+mj-lt"/>
              <a:buAutoNum type="arabicPeriod"/>
            </a:pPr>
            <a:endParaRPr lang="en-US">
              <a:solidFill>
                <a:srgbClr val="101D35"/>
              </a:solidFill>
              <a:latin typeface="Arial" panose="020B0604020202020204" pitchFamily="34" charset="0"/>
              <a:cs typeface="Arial" panose="020B0604020202020204" pitchFamily="34" charset="0"/>
            </a:endParaRPr>
          </a:p>
          <a:p>
            <a:endParaRPr lang="en-US"/>
          </a:p>
        </p:txBody>
      </p:sp>
    </p:spTree>
    <p:extLst>
      <p:ext uri="{BB962C8B-B14F-4D97-AF65-F5344CB8AC3E}">
        <p14:creationId xmlns:p14="http://schemas.microsoft.com/office/powerpoint/2010/main" val="29386977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035052-0EA0-2950-9C7D-EF204FCBC554}"/>
              </a:ext>
            </a:extLst>
          </p:cNvPr>
          <p:cNvSpPr>
            <a:spLocks noGrp="1"/>
          </p:cNvSpPr>
          <p:nvPr>
            <p:ph type="title" idx="4294967295"/>
          </p:nvPr>
        </p:nvSpPr>
        <p:spPr>
          <a:xfrm>
            <a:off x="2842383" y="2425700"/>
            <a:ext cx="8342961" cy="1092200"/>
          </a:xfrm>
        </p:spPr>
        <p:txBody>
          <a:bodyPr>
            <a:normAutofit fontScale="90000"/>
          </a:bodyPr>
          <a:lstStyle/>
          <a:p>
            <a:r>
              <a:rPr lang="en-US">
                <a:solidFill>
                  <a:srgbClr val="000000"/>
                </a:solidFill>
                <a:latin typeface="Arial" panose="020B0604020202020204" pitchFamily="34" charset="0"/>
                <a:cs typeface="Arial" panose="020B0604020202020204" pitchFamily="34" charset="0"/>
              </a:rPr>
              <a:t>1. General Information for November 2025 Retests</a:t>
            </a:r>
          </a:p>
        </p:txBody>
      </p:sp>
    </p:spTree>
    <p:extLst>
      <p:ext uri="{BB962C8B-B14F-4D97-AF65-F5344CB8AC3E}">
        <p14:creationId xmlns:p14="http://schemas.microsoft.com/office/powerpoint/2010/main" val="922086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8B2670-607F-47C8-8FC5-46A68E4B4773}"/>
              </a:ext>
            </a:extLst>
          </p:cNvPr>
          <p:cNvSpPr>
            <a:spLocks noGrp="1"/>
          </p:cNvSpPr>
          <p:nvPr>
            <p:ph type="title"/>
          </p:nvPr>
        </p:nvSpPr>
        <p:spPr>
          <a:xfrm>
            <a:off x="173178" y="308699"/>
            <a:ext cx="11890665" cy="861002"/>
          </a:xfrm>
        </p:spPr>
        <p:txBody>
          <a:bodyPr>
            <a:normAutofit fontScale="90000"/>
          </a:bodyPr>
          <a:lstStyle/>
          <a:p>
            <a:r>
              <a:rPr lang="en-US" sz="4000">
                <a:solidFill>
                  <a:schemeClr val="bg1"/>
                </a:solidFill>
                <a:latin typeface="Arial" panose="020B0604020202020204" pitchFamily="34" charset="0"/>
                <a:cs typeface="Arial" panose="020B0604020202020204" pitchFamily="34" charset="0"/>
              </a:rPr>
              <a:t>Fall 2025 Updates: MCAS Portal and Student Kiosk</a:t>
            </a:r>
          </a:p>
        </p:txBody>
      </p:sp>
      <p:sp>
        <p:nvSpPr>
          <p:cNvPr id="3" name="Content Placeholder 2">
            <a:extLst>
              <a:ext uri="{FF2B5EF4-FFF2-40B4-BE49-F238E27FC236}">
                <a16:creationId xmlns:a16="http://schemas.microsoft.com/office/drawing/2014/main" id="{ECCFD949-B973-4B9C-828F-745BE07350D4}"/>
              </a:ext>
            </a:extLst>
          </p:cNvPr>
          <p:cNvSpPr>
            <a:spLocks noGrp="1"/>
          </p:cNvSpPr>
          <p:nvPr>
            <p:ph idx="1"/>
          </p:nvPr>
        </p:nvSpPr>
        <p:spPr>
          <a:xfrm>
            <a:off x="173179" y="1591254"/>
            <a:ext cx="11890665" cy="4796294"/>
          </a:xfrm>
        </p:spPr>
        <p:txBody>
          <a:bodyPr vert="horz" lIns="91440" tIns="45720" rIns="91440" bIns="45720" rtlCol="0" anchor="t">
            <a:noAutofit/>
          </a:bodyPr>
          <a:lstStyle/>
          <a:p>
            <a:pPr algn="l" rtl="0" fontAlgn="base">
              <a:buClr>
                <a:srgbClr val="000000"/>
              </a:buClr>
              <a:buFont typeface="Arial" panose="020B0604020202020204" pitchFamily="34" charset="0"/>
              <a:buChar char="•"/>
            </a:pPr>
            <a:r>
              <a:rPr lang="en-US">
                <a:solidFill>
                  <a:srgbClr val="000000"/>
                </a:solidFill>
                <a:latin typeface="Arial"/>
                <a:cs typeface="Arial"/>
              </a:rPr>
              <a:t>MCAS Portal Updates</a:t>
            </a:r>
          </a:p>
          <a:p>
            <a:pPr lvl="1" fontAlgn="base">
              <a:buClr>
                <a:srgbClr val="000000"/>
              </a:buClr>
            </a:pPr>
            <a:r>
              <a:rPr lang="en-US">
                <a:solidFill>
                  <a:srgbClr val="000000"/>
                </a:solidFill>
                <a:latin typeface="Arial"/>
                <a:cs typeface="Arial"/>
              </a:rPr>
              <a:t>Batch printing testing tickets</a:t>
            </a:r>
          </a:p>
          <a:p>
            <a:pPr lvl="1" fontAlgn="base">
              <a:buClr>
                <a:srgbClr val="000000"/>
              </a:buClr>
            </a:pPr>
            <a:r>
              <a:rPr lang="en-US">
                <a:solidFill>
                  <a:srgbClr val="000000"/>
                </a:solidFill>
                <a:latin typeface="Arial"/>
                <a:cs typeface="Arial"/>
              </a:rPr>
              <a:t>Student progress view</a:t>
            </a:r>
          </a:p>
          <a:p>
            <a:pPr lvl="1"/>
            <a:r>
              <a:rPr lang="en-US">
                <a:solidFill>
                  <a:srgbClr val="000000"/>
                </a:solidFill>
                <a:latin typeface="Arial"/>
                <a:cs typeface="Arial"/>
              </a:rPr>
              <a:t>New users will only receive one email with their</a:t>
            </a:r>
            <a:r>
              <a:rPr lang="en-US" sz="2800">
                <a:solidFill>
                  <a:srgbClr val="000000"/>
                </a:solidFill>
                <a:latin typeface="Arial"/>
                <a:cs typeface="Arial"/>
              </a:rPr>
              <a:t> </a:t>
            </a:r>
            <a:r>
              <a:rPr lang="en-US" sz="2400">
                <a:solidFill>
                  <a:srgbClr val="000000"/>
                </a:solidFill>
                <a:latin typeface="Arial"/>
                <a:cs typeface="Arial"/>
              </a:rPr>
              <a:t>username and a link to set their password.</a:t>
            </a:r>
            <a:endParaRPr lang="en-US">
              <a:solidFill>
                <a:srgbClr val="000000"/>
              </a:solidFill>
              <a:latin typeface="Arial"/>
              <a:cs typeface="Arial"/>
            </a:endParaRPr>
          </a:p>
          <a:p>
            <a:pPr algn="l" rtl="0" fontAlgn="base">
              <a:buClr>
                <a:srgbClr val="000000"/>
              </a:buClr>
              <a:buFont typeface="Arial" panose="020B0604020202020204" pitchFamily="34" charset="0"/>
              <a:buChar char="•"/>
            </a:pPr>
            <a:r>
              <a:rPr lang="en-US" i="0">
                <a:solidFill>
                  <a:srgbClr val="000000"/>
                </a:solidFill>
                <a:effectLst/>
                <a:latin typeface="Arial"/>
                <a:cs typeface="Arial"/>
              </a:rPr>
              <a:t>MCAS Student Kiosk Updates</a:t>
            </a:r>
          </a:p>
          <a:p>
            <a:pPr lvl="1" fontAlgn="base">
              <a:buClr>
                <a:srgbClr val="000000"/>
              </a:buClr>
            </a:pPr>
            <a:r>
              <a:rPr lang="en-US" i="0">
                <a:solidFill>
                  <a:srgbClr val="000000"/>
                </a:solidFill>
                <a:effectLst/>
                <a:latin typeface="Arial"/>
                <a:cs typeface="Arial"/>
              </a:rPr>
              <a:t>Answer eliminator is no longer availa</a:t>
            </a:r>
            <a:r>
              <a:rPr lang="en-US">
                <a:solidFill>
                  <a:srgbClr val="000000"/>
                </a:solidFill>
                <a:latin typeface="Arial"/>
                <a:cs typeface="Arial"/>
              </a:rPr>
              <a:t>ble</a:t>
            </a:r>
          </a:p>
          <a:p>
            <a:pPr algn="l" rtl="0" fontAlgn="base">
              <a:buClr>
                <a:srgbClr val="000000"/>
              </a:buClr>
              <a:buFont typeface="Arial" panose="020B0604020202020204" pitchFamily="34" charset="0"/>
              <a:buChar char="•"/>
            </a:pPr>
            <a:r>
              <a:rPr lang="en-US" i="0">
                <a:solidFill>
                  <a:srgbClr val="000000"/>
                </a:solidFill>
                <a:effectLst/>
                <a:latin typeface="Arial"/>
                <a:cs typeface="Arial"/>
              </a:rPr>
              <a:t>Updated MCAS Student Kiosk now available for download</a:t>
            </a:r>
          </a:p>
          <a:p>
            <a:pPr marL="0" indent="0" algn="l" rtl="0" fontAlgn="base">
              <a:buClr>
                <a:srgbClr val="000000"/>
              </a:buClr>
              <a:buNone/>
            </a:pPr>
            <a:endParaRPr lang="en-US">
              <a:solidFill>
                <a:srgbClr val="000000"/>
              </a:solidFill>
            </a:endParaRPr>
          </a:p>
          <a:p>
            <a:pPr fontAlgn="base">
              <a:buClr>
                <a:srgbClr val="000000"/>
              </a:buClr>
            </a:pPr>
            <a:r>
              <a:rPr lang="en-US" i="0">
                <a:solidFill>
                  <a:srgbClr val="000000"/>
                </a:solidFill>
                <a:effectLst/>
                <a:latin typeface="Arial"/>
                <a:cs typeface="Arial"/>
              </a:rPr>
              <a:t>More information will be shared during the upcoming </a:t>
            </a:r>
            <a:r>
              <a:rPr lang="en-US">
                <a:solidFill>
                  <a:srgbClr val="000000"/>
                </a:solidFill>
                <a:latin typeface="Arial"/>
                <a:cs typeface="Arial"/>
                <a:hlinkClick r:id="rId3"/>
              </a:rPr>
              <a:t>Overview of MCAS Administration Tasks webinars</a:t>
            </a:r>
            <a:r>
              <a:rPr lang="en-US">
                <a:solidFill>
                  <a:srgbClr val="000000"/>
                </a:solidFill>
                <a:latin typeface="Arial"/>
                <a:cs typeface="Arial"/>
              </a:rPr>
              <a:t>.</a:t>
            </a:r>
            <a:endParaRPr lang="en-US" i="0">
              <a:solidFill>
                <a:srgbClr val="000000"/>
              </a:solidFill>
              <a:effectLst/>
              <a:latin typeface="Arial" panose="020B0604020202020204" pitchFamily="34" charset="0"/>
              <a:cs typeface="Arial" panose="020B0604020202020204" pitchFamily="34" charset="0"/>
            </a:endParaRPr>
          </a:p>
          <a:p>
            <a:pPr marL="457200" lvl="1" indent="0" fontAlgn="base">
              <a:buClr>
                <a:srgbClr val="000000"/>
              </a:buClr>
              <a:buNone/>
            </a:pPr>
            <a:endParaRPr lang="en-US" sz="2400" b="0" i="0">
              <a:solidFill>
                <a:srgbClr val="000000"/>
              </a:solidFill>
              <a:effectLst/>
              <a:latin typeface="Arial" panose="020B0604020202020204" pitchFamily="34" charset="0"/>
              <a:cs typeface="Arial" panose="020B0604020202020204" pitchFamily="34" charset="0"/>
            </a:endParaRPr>
          </a:p>
          <a:p>
            <a:pPr>
              <a:buClr>
                <a:srgbClr val="101D35"/>
              </a:buClr>
            </a:pPr>
            <a:endParaRPr lang="en-US" sz="2400">
              <a:solidFill>
                <a:srgbClr val="101D35"/>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506808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A4034F-8232-92F6-1493-896ADA2F9C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D99703B-102C-BF6E-F2C6-1125D1755943}"/>
              </a:ext>
            </a:extLst>
          </p:cNvPr>
          <p:cNvSpPr>
            <a:spLocks noGrp="1"/>
          </p:cNvSpPr>
          <p:nvPr>
            <p:ph type="title"/>
          </p:nvPr>
        </p:nvSpPr>
        <p:spPr/>
        <p:txBody>
          <a:bodyPr>
            <a:normAutofit fontScale="90000"/>
          </a:bodyPr>
          <a:lstStyle/>
          <a:p>
            <a:r>
              <a:rPr lang="en-US" sz="4000">
                <a:solidFill>
                  <a:schemeClr val="bg1"/>
                </a:solidFill>
              </a:rPr>
              <a:t>Fall 2025 Updates: November Retest Policies </a:t>
            </a:r>
            <a:endParaRPr lang="en-US" sz="4000">
              <a:solidFill>
                <a:schemeClr val="bg1"/>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C7F26CC3-BE02-E2A2-EE1E-AA8E0943BBA1}"/>
              </a:ext>
            </a:extLst>
          </p:cNvPr>
          <p:cNvSpPr>
            <a:spLocks noGrp="1"/>
          </p:cNvSpPr>
          <p:nvPr>
            <p:ph idx="1"/>
          </p:nvPr>
        </p:nvSpPr>
        <p:spPr>
          <a:xfrm>
            <a:off x="173179" y="1591254"/>
            <a:ext cx="11890665" cy="4796294"/>
          </a:xfrm>
        </p:spPr>
        <p:txBody>
          <a:bodyPr vert="horz" lIns="91440" tIns="45720" rIns="91440" bIns="45720" rtlCol="0" anchor="t">
            <a:noAutofit/>
          </a:bodyPr>
          <a:lstStyle/>
          <a:p>
            <a:pPr algn="l" rtl="0" fontAlgn="base">
              <a:buClr>
                <a:srgbClr val="000000"/>
              </a:buClr>
              <a:buFont typeface="Arial" panose="020B0604020202020204" pitchFamily="34" charset="0"/>
              <a:buChar char="•"/>
            </a:pPr>
            <a:r>
              <a:rPr lang="en-US">
                <a:solidFill>
                  <a:srgbClr val="000000"/>
                </a:solidFill>
                <a:latin typeface="Arial"/>
                <a:cs typeface="Arial"/>
              </a:rPr>
              <a:t>Prescribed windows with recommended dates for high school tests</a:t>
            </a:r>
          </a:p>
          <a:p>
            <a:pPr algn="l" rtl="0" fontAlgn="base">
              <a:buClr>
                <a:srgbClr val="000000"/>
              </a:buClr>
              <a:buFont typeface="Arial" panose="020B0604020202020204" pitchFamily="34" charset="0"/>
              <a:buChar char="•"/>
            </a:pPr>
            <a:r>
              <a:rPr lang="en-US" i="0">
                <a:solidFill>
                  <a:srgbClr val="000000"/>
                </a:solidFill>
                <a:effectLst/>
                <a:latin typeface="Arial"/>
                <a:cs typeface="Arial"/>
              </a:rPr>
              <a:t>Students may not earn the Competency Determination (CD) through participation in the November 2025 retests. </a:t>
            </a:r>
          </a:p>
          <a:p>
            <a:pPr lvl="1" fontAlgn="base">
              <a:buClr>
                <a:srgbClr val="000000"/>
              </a:buClr>
            </a:pPr>
            <a:r>
              <a:rPr lang="en-US" i="0">
                <a:solidFill>
                  <a:srgbClr val="000000"/>
                </a:solidFill>
                <a:effectLst/>
                <a:latin typeface="Arial"/>
                <a:cs typeface="Arial"/>
              </a:rPr>
              <a:t>DESE is continuing to offer the November retests to students attempting to qualify for scholarships and/or the Seal of Biliteracy.</a:t>
            </a:r>
          </a:p>
          <a:p>
            <a:pPr lvl="1" fontAlgn="base">
              <a:buClr>
                <a:srgbClr val="000000"/>
              </a:buClr>
            </a:pPr>
            <a:r>
              <a:rPr lang="en-US" i="0">
                <a:solidFill>
                  <a:srgbClr val="000000"/>
                </a:solidFill>
                <a:effectLst/>
                <a:latin typeface="Arial"/>
                <a:cs typeface="Arial"/>
              </a:rPr>
              <a:t>Please email questions about the CD to </a:t>
            </a:r>
            <a:r>
              <a:rPr lang="en-US" i="0">
                <a:solidFill>
                  <a:srgbClr val="000000"/>
                </a:solidFill>
                <a:effectLst/>
                <a:latin typeface="Arial"/>
                <a:cs typeface="Arial"/>
                <a:hlinkClick r:id="rId3"/>
              </a:rPr>
              <a:t>Competency.Determination@mass.gov</a:t>
            </a:r>
            <a:r>
              <a:rPr lang="en-US" i="0">
                <a:solidFill>
                  <a:srgbClr val="000000"/>
                </a:solidFill>
                <a:effectLst/>
                <a:latin typeface="Arial"/>
                <a:cs typeface="Arial"/>
              </a:rPr>
              <a:t>.  </a:t>
            </a:r>
            <a:endParaRPr lang="en-US" sz="2400">
              <a:solidFill>
                <a:srgbClr val="101D35"/>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393907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051F32-E113-1FEE-E4D1-8710366D5A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7982B85-B6D4-4CE5-E282-0ED5837D06EA}"/>
              </a:ext>
            </a:extLst>
          </p:cNvPr>
          <p:cNvSpPr>
            <a:spLocks noGrp="1"/>
          </p:cNvSpPr>
          <p:nvPr>
            <p:ph type="title"/>
          </p:nvPr>
        </p:nvSpPr>
        <p:spPr/>
        <p:txBody>
          <a:bodyPr>
            <a:normAutofit fontScale="90000"/>
          </a:bodyPr>
          <a:lstStyle/>
          <a:p>
            <a:r>
              <a:rPr lang="en-US" sz="4000">
                <a:latin typeface="Arial" panose="020B0604020202020204" pitchFamily="34" charset="0"/>
                <a:cs typeface="Arial" panose="020B0604020202020204" pitchFamily="34" charset="0"/>
              </a:rPr>
              <a:t>Tasks to Complete Onc</a:t>
            </a:r>
            <a:r>
              <a:rPr lang="en-US" sz="4000"/>
              <a:t>e Annually for MCAS Testing</a:t>
            </a:r>
            <a:endParaRPr lang="en-US" sz="4000">
              <a:latin typeface="Arial" panose="020B0604020202020204" pitchFamily="34" charset="0"/>
              <a:cs typeface="Arial" panose="020B0604020202020204" pitchFamily="34" charset="0"/>
            </a:endParaRPr>
          </a:p>
        </p:txBody>
      </p:sp>
      <p:graphicFrame>
        <p:nvGraphicFramePr>
          <p:cNvPr id="6" name="Content Placeholder 5">
            <a:extLst>
              <a:ext uri="{FF2B5EF4-FFF2-40B4-BE49-F238E27FC236}">
                <a16:creationId xmlns:a16="http://schemas.microsoft.com/office/drawing/2014/main" id="{86EC3972-BC96-16EA-D9A0-775A757D0063}"/>
              </a:ext>
            </a:extLst>
          </p:cNvPr>
          <p:cNvGraphicFramePr>
            <a:graphicFrameLocks noGrp="1"/>
          </p:cNvGraphicFramePr>
          <p:nvPr>
            <p:ph idx="1"/>
            <p:extLst>
              <p:ext uri="{D42A27DB-BD31-4B8C-83A1-F6EECF244321}">
                <p14:modId xmlns:p14="http://schemas.microsoft.com/office/powerpoint/2010/main" val="808789800"/>
              </p:ext>
            </p:extLst>
          </p:nvPr>
        </p:nvGraphicFramePr>
        <p:xfrm>
          <a:off x="447675" y="1447037"/>
          <a:ext cx="11449051" cy="4453010"/>
        </p:xfrm>
        <a:graphic>
          <a:graphicData uri="http://schemas.openxmlformats.org/drawingml/2006/table">
            <a:tbl>
              <a:tblPr firstRow="1" firstCol="1" bandRow="1">
                <a:tableStyleId>{B301B821-A1FF-4177-AEE7-76D212191A09}</a:tableStyleId>
              </a:tblPr>
              <a:tblGrid>
                <a:gridCol w="2124075">
                  <a:extLst>
                    <a:ext uri="{9D8B030D-6E8A-4147-A177-3AD203B41FA5}">
                      <a16:colId xmlns:a16="http://schemas.microsoft.com/office/drawing/2014/main" val="289540368"/>
                    </a:ext>
                  </a:extLst>
                </a:gridCol>
                <a:gridCol w="4648200">
                  <a:extLst>
                    <a:ext uri="{9D8B030D-6E8A-4147-A177-3AD203B41FA5}">
                      <a16:colId xmlns:a16="http://schemas.microsoft.com/office/drawing/2014/main" val="1246008561"/>
                    </a:ext>
                  </a:extLst>
                </a:gridCol>
                <a:gridCol w="4676776">
                  <a:extLst>
                    <a:ext uri="{9D8B030D-6E8A-4147-A177-3AD203B41FA5}">
                      <a16:colId xmlns:a16="http://schemas.microsoft.com/office/drawing/2014/main" val="1535324573"/>
                    </a:ext>
                  </a:extLst>
                </a:gridCol>
              </a:tblGrid>
              <a:tr h="307730">
                <a:tc>
                  <a:txBody>
                    <a:bodyPr/>
                    <a:lstStyle/>
                    <a:p>
                      <a:pPr marL="0" marR="0">
                        <a:lnSpc>
                          <a:spcPct val="115000"/>
                        </a:lnSpc>
                        <a:spcAft>
                          <a:spcPts val="800"/>
                        </a:spcAft>
                        <a:buNone/>
                      </a:pPr>
                      <a:r>
                        <a:rPr lang="en-US" sz="1800" kern="100">
                          <a:effectLst/>
                        </a:rPr>
                        <a:t>Staff Responsible</a:t>
                      </a:r>
                      <a:endParaRPr lang="en-US" sz="18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0" marR="0">
                        <a:lnSpc>
                          <a:spcPct val="115000"/>
                        </a:lnSpc>
                        <a:spcAft>
                          <a:spcPts val="800"/>
                        </a:spcAft>
                        <a:buNone/>
                      </a:pPr>
                      <a:r>
                        <a:rPr lang="en-US" sz="1800" kern="100">
                          <a:effectLst/>
                        </a:rPr>
                        <a:t>Task</a:t>
                      </a:r>
                      <a:endParaRPr lang="en-US" sz="18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0" marR="0">
                        <a:lnSpc>
                          <a:spcPct val="115000"/>
                        </a:lnSpc>
                        <a:spcAft>
                          <a:spcPts val="800"/>
                        </a:spcAft>
                        <a:buNone/>
                      </a:pPr>
                      <a:r>
                        <a:rPr lang="en-US" sz="1800" kern="100">
                          <a:effectLst/>
                          <a:latin typeface="Arial" panose="020B0604020202020204" pitchFamily="34" charset="0"/>
                          <a:ea typeface="Aptos" panose="020B0004020202020204" pitchFamily="34" charset="0"/>
                          <a:cs typeface="Arial" panose="020B0604020202020204" pitchFamily="34" charset="0"/>
                        </a:rPr>
                        <a:t>Timeframe</a:t>
                      </a:r>
                    </a:p>
                  </a:txBody>
                  <a:tcPr marL="68580" marR="68580" marT="0" marB="0"/>
                </a:tc>
                <a:extLst>
                  <a:ext uri="{0D108BD9-81ED-4DB2-BD59-A6C34878D82A}">
                    <a16:rowId xmlns:a16="http://schemas.microsoft.com/office/drawing/2014/main" val="1029181406"/>
                  </a:ext>
                </a:extLst>
              </a:tr>
              <a:tr h="402346">
                <a:tc>
                  <a:txBody>
                    <a:bodyPr/>
                    <a:lstStyle/>
                    <a:p>
                      <a:pPr marL="0" marR="0">
                        <a:lnSpc>
                          <a:spcPct val="115000"/>
                        </a:lnSpc>
                        <a:spcAft>
                          <a:spcPts val="800"/>
                        </a:spcAft>
                        <a:buNone/>
                      </a:pPr>
                      <a:r>
                        <a:rPr lang="en-US" sz="1600" kern="100">
                          <a:effectLst/>
                          <a:latin typeface="Arial" panose="020B0604020202020204" pitchFamily="34" charset="0"/>
                          <a:ea typeface="Aptos" panose="020B0004020202020204" pitchFamily="34" charset="0"/>
                          <a:cs typeface="Arial" panose="020B0604020202020204" pitchFamily="34" charset="0"/>
                        </a:rPr>
                        <a:t>District and school test coordinators</a:t>
                      </a:r>
                    </a:p>
                  </a:txBody>
                  <a:tcPr marL="68580" marR="68580" marT="0" marB="0"/>
                </a:tc>
                <a:tc>
                  <a:txBody>
                    <a:bodyPr/>
                    <a:lstStyle/>
                    <a:p>
                      <a:r>
                        <a:rPr lang="en-US" sz="1600" kern="1200">
                          <a:solidFill>
                            <a:schemeClr val="dk1"/>
                          </a:solidFill>
                          <a:effectLst/>
                          <a:latin typeface="Arial" panose="020B0604020202020204" pitchFamily="34" charset="0"/>
                          <a:ea typeface="+mn-ea"/>
                          <a:cs typeface="Arial" panose="020B0604020202020204" pitchFamily="34" charset="0"/>
                        </a:rPr>
                        <a:t>Update and edit MCAS Portal and MCAS Training Site user accounts  </a:t>
                      </a:r>
                    </a:p>
                    <a:p>
                      <a:r>
                        <a:rPr lang="en-US" sz="1600" kern="1200">
                          <a:solidFill>
                            <a:schemeClr val="dk1"/>
                          </a:solidFill>
                          <a:effectLst/>
                          <a:latin typeface="Arial" panose="020B0604020202020204" pitchFamily="34" charset="0"/>
                          <a:ea typeface="+mn-ea"/>
                          <a:cs typeface="Arial" panose="020B0604020202020204" pitchFamily="34" charset="0"/>
                        </a:rPr>
                        <a:t> </a:t>
                      </a:r>
                    </a:p>
                    <a:p>
                      <a:r>
                        <a:rPr lang="en-US" sz="1600" kern="1200">
                          <a:solidFill>
                            <a:schemeClr val="dk1"/>
                          </a:solidFill>
                          <a:effectLst/>
                          <a:latin typeface="Arial" panose="020B0604020202020204" pitchFamily="34" charset="0"/>
                          <a:ea typeface="+mn-ea"/>
                          <a:cs typeface="Arial" panose="020B0604020202020204" pitchFamily="34" charset="0"/>
                        </a:rPr>
                        <a:t>For detailed steps, refer to the</a:t>
                      </a:r>
                      <a:r>
                        <a:rPr lang="en-US" sz="1600" i="1" kern="1200">
                          <a:solidFill>
                            <a:schemeClr val="dk1"/>
                          </a:solidFill>
                          <a:effectLst/>
                          <a:latin typeface="Arial" panose="020B0604020202020204" pitchFamily="34" charset="0"/>
                          <a:ea typeface="+mn-ea"/>
                          <a:cs typeface="Arial" panose="020B0604020202020204" pitchFamily="34" charset="0"/>
                        </a:rPr>
                        <a:t> </a:t>
                      </a:r>
                      <a:r>
                        <a:rPr lang="en-US" sz="1600" i="1" u="sng" kern="1200">
                          <a:solidFill>
                            <a:schemeClr val="dk1"/>
                          </a:solidFill>
                          <a:effectLst/>
                          <a:latin typeface="Arial" panose="020B0604020202020204" pitchFamily="34" charset="0"/>
                          <a:ea typeface="+mn-ea"/>
                          <a:cs typeface="Arial" panose="020B0604020202020204" pitchFamily="34" charset="0"/>
                          <a:hlinkClick r:id="rId3"/>
                        </a:rPr>
                        <a:t>MCAS Portal User Management Guide</a:t>
                      </a:r>
                      <a:r>
                        <a:rPr lang="en-US" sz="1600" i="1" kern="1200">
                          <a:solidFill>
                            <a:schemeClr val="dk1"/>
                          </a:solidFill>
                          <a:effectLst/>
                          <a:latin typeface="Arial" panose="020B0604020202020204" pitchFamily="34" charset="0"/>
                          <a:ea typeface="+mn-ea"/>
                          <a:cs typeface="Arial" panose="020B0604020202020204" pitchFamily="34" charset="0"/>
                        </a:rPr>
                        <a:t>. </a:t>
                      </a:r>
                      <a:r>
                        <a:rPr lang="en-US" sz="1600" kern="1200">
                          <a:solidFill>
                            <a:schemeClr val="dk1"/>
                          </a:solidFill>
                          <a:effectLst/>
                          <a:latin typeface="Arial" panose="020B0604020202020204" pitchFamily="34" charset="0"/>
                          <a:ea typeface="+mn-ea"/>
                          <a:cs typeface="Arial" panose="020B0604020202020204" pitchFamily="34" charset="0"/>
                        </a:rPr>
                        <a:t> </a:t>
                      </a:r>
                      <a:endParaRPr lang="en-US" sz="16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r>
                        <a:rPr lang="en-US" sz="1600" i="1" kern="1200">
                          <a:solidFill>
                            <a:schemeClr val="dk1"/>
                          </a:solidFill>
                          <a:effectLst/>
                          <a:latin typeface="Arial" panose="020B0604020202020204" pitchFamily="34" charset="0"/>
                          <a:ea typeface="+mn-ea"/>
                          <a:cs typeface="Arial" panose="020B0604020202020204" pitchFamily="34" charset="0"/>
                        </a:rPr>
                        <a:t>Recommended deadlines: </a:t>
                      </a:r>
                      <a:r>
                        <a:rPr lang="en-US" sz="1600" kern="1200">
                          <a:solidFill>
                            <a:schemeClr val="dk1"/>
                          </a:solidFill>
                          <a:effectLst/>
                          <a:latin typeface="Arial" panose="020B0604020202020204" pitchFamily="34" charset="0"/>
                          <a:ea typeface="+mn-ea"/>
                          <a:cs typeface="Arial" panose="020B0604020202020204" pitchFamily="34" charset="0"/>
                        </a:rPr>
                        <a:t> </a:t>
                      </a:r>
                    </a:p>
                    <a:p>
                      <a:pPr marL="285750" lvl="0" indent="-285750">
                        <a:buFont typeface="Arial" panose="020B0604020202020204" pitchFamily="34" charset="0"/>
                        <a:buChar char="•"/>
                      </a:pPr>
                      <a:r>
                        <a:rPr lang="en-US" sz="1600" kern="1200">
                          <a:solidFill>
                            <a:schemeClr val="dk1"/>
                          </a:solidFill>
                          <a:effectLst/>
                          <a:latin typeface="Arial" panose="020B0604020202020204" pitchFamily="34" charset="0"/>
                          <a:ea typeface="+mn-ea"/>
                          <a:cs typeface="Arial" panose="020B0604020202020204" pitchFamily="34" charset="0"/>
                        </a:rPr>
                        <a:t>September 2025 to deactivate accounts of all staff who will not participate in MCAS testing in 2025–26.  </a:t>
                      </a:r>
                    </a:p>
                    <a:p>
                      <a:pPr marL="285750" lvl="0" indent="-285750">
                        <a:buFont typeface="Arial" panose="020B0604020202020204" pitchFamily="34" charset="0"/>
                        <a:buChar char="•"/>
                      </a:pPr>
                      <a:r>
                        <a:rPr lang="en-US" sz="1600" kern="1200">
                          <a:solidFill>
                            <a:schemeClr val="dk1"/>
                          </a:solidFill>
                          <a:effectLst/>
                          <a:latin typeface="Arial" panose="020B0604020202020204" pitchFamily="34" charset="0"/>
                          <a:ea typeface="+mn-ea"/>
                          <a:cs typeface="Arial" panose="020B0604020202020204" pitchFamily="34" charset="0"/>
                        </a:rPr>
                        <a:t>September 2025 (to update/edit test coordinator, principal, and technology coordinator accounts)</a:t>
                      </a:r>
                    </a:p>
                    <a:p>
                      <a:pPr marL="285750" indent="-285750">
                        <a:buFont typeface="Arial" panose="020B0604020202020204" pitchFamily="34" charset="0"/>
                        <a:buChar char="•"/>
                      </a:pPr>
                      <a:r>
                        <a:rPr lang="en-US" sz="1600" kern="1200">
                          <a:solidFill>
                            <a:schemeClr val="dk1"/>
                          </a:solidFill>
                          <a:effectLst/>
                          <a:latin typeface="Arial" panose="020B0604020202020204" pitchFamily="34" charset="0"/>
                          <a:ea typeface="+mn-ea"/>
                          <a:cs typeface="Arial" panose="020B0604020202020204" pitchFamily="34" charset="0"/>
                        </a:rPr>
                        <a:t>At least three weeks prior to test administration (to update/edit test administrator accounts)</a:t>
                      </a:r>
                      <a:endParaRPr lang="en-US" sz="16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189865932"/>
                  </a:ext>
                </a:extLst>
              </a:tr>
              <a:tr h="307730">
                <a:tc>
                  <a:txBody>
                    <a:bodyPr/>
                    <a:lstStyle/>
                    <a:p>
                      <a:pPr marL="0" marR="0">
                        <a:lnSpc>
                          <a:spcPct val="115000"/>
                        </a:lnSpc>
                        <a:spcAft>
                          <a:spcPts val="800"/>
                        </a:spcAft>
                        <a:buNone/>
                      </a:pPr>
                      <a:r>
                        <a:rPr lang="en-US" sz="1600" b="1" kern="1200">
                          <a:solidFill>
                            <a:schemeClr val="dk1"/>
                          </a:solidFill>
                          <a:effectLst/>
                          <a:latin typeface="Arial" panose="020B0604020202020204" pitchFamily="34" charset="0"/>
                          <a:ea typeface="+mn-ea"/>
                          <a:cs typeface="Arial" panose="020B0604020202020204" pitchFamily="34" charset="0"/>
                        </a:rPr>
                        <a:t>Technology coordinators </a:t>
                      </a:r>
                      <a:endParaRPr lang="en-US" sz="16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r>
                        <a:rPr lang="en-US" sz="1600" kern="1200">
                          <a:solidFill>
                            <a:schemeClr val="dk1"/>
                          </a:solidFill>
                          <a:effectLst/>
                          <a:latin typeface="Arial" panose="020B0604020202020204" pitchFamily="34" charset="0"/>
                          <a:ea typeface="+mn-ea"/>
                          <a:cs typeface="Arial" panose="020B0604020202020204" pitchFamily="34" charset="0"/>
                        </a:rPr>
                        <a:t>Download and install the updated MCAS Student Kiosk on student testing devices. </a:t>
                      </a:r>
                    </a:p>
                    <a:p>
                      <a:r>
                        <a:rPr lang="en-US" sz="1600" kern="1200">
                          <a:solidFill>
                            <a:schemeClr val="dk1"/>
                          </a:solidFill>
                          <a:effectLst/>
                          <a:latin typeface="Arial" panose="020B0604020202020204" pitchFamily="34" charset="0"/>
                          <a:ea typeface="+mn-ea"/>
                          <a:cs typeface="Arial" panose="020B0604020202020204" pitchFamily="34" charset="0"/>
                        </a:rPr>
                        <a:t> </a:t>
                      </a:r>
                    </a:p>
                    <a:p>
                      <a:r>
                        <a:rPr lang="en-US" sz="1600" kern="1200">
                          <a:solidFill>
                            <a:schemeClr val="dk1"/>
                          </a:solidFill>
                          <a:effectLst/>
                          <a:latin typeface="Arial" panose="020B0604020202020204" pitchFamily="34" charset="0"/>
                          <a:ea typeface="+mn-ea"/>
                          <a:cs typeface="Arial" panose="020B0604020202020204" pitchFamily="34" charset="0"/>
                        </a:rPr>
                        <a:t>Conduct Site Readiness to ensure devices and network are configured for testing </a:t>
                      </a:r>
                    </a:p>
                    <a:p>
                      <a:r>
                        <a:rPr lang="en-US" sz="1600" kern="1200">
                          <a:solidFill>
                            <a:schemeClr val="dk1"/>
                          </a:solidFill>
                          <a:effectLst/>
                          <a:latin typeface="Arial" panose="020B0604020202020204" pitchFamily="34" charset="0"/>
                          <a:ea typeface="+mn-ea"/>
                          <a:cs typeface="Arial" panose="020B0604020202020204" pitchFamily="34" charset="0"/>
                        </a:rPr>
                        <a:t> </a:t>
                      </a:r>
                    </a:p>
                    <a:p>
                      <a:r>
                        <a:rPr lang="en-US" sz="1600" kern="1200">
                          <a:solidFill>
                            <a:schemeClr val="dk1"/>
                          </a:solidFill>
                          <a:effectLst/>
                          <a:latin typeface="Arial" panose="020B0604020202020204" pitchFamily="34" charset="0"/>
                          <a:ea typeface="+mn-ea"/>
                          <a:cs typeface="Arial" panose="020B0604020202020204" pitchFamily="34" charset="0"/>
                        </a:rPr>
                        <a:t>For detailed steps, refer to the </a:t>
                      </a:r>
                      <a:r>
                        <a:rPr lang="en-US" sz="1600" i="1" u="sng" kern="1200">
                          <a:solidFill>
                            <a:schemeClr val="dk1"/>
                          </a:solidFill>
                          <a:effectLst/>
                          <a:latin typeface="Arial" panose="020B0604020202020204" pitchFamily="34" charset="0"/>
                          <a:ea typeface="+mn-ea"/>
                          <a:cs typeface="Arial" panose="020B0604020202020204" pitchFamily="34" charset="0"/>
                          <a:hlinkClick r:id="rId4"/>
                        </a:rPr>
                        <a:t>MCAS Student Kiosk Technology Guide</a:t>
                      </a:r>
                      <a:r>
                        <a:rPr lang="en-US" sz="1600" i="1" kern="1200">
                          <a:solidFill>
                            <a:schemeClr val="dk1"/>
                          </a:solidFill>
                          <a:effectLst/>
                          <a:latin typeface="Arial" panose="020B0604020202020204" pitchFamily="34" charset="0"/>
                          <a:ea typeface="+mn-ea"/>
                          <a:cs typeface="Arial" panose="020B0604020202020204" pitchFamily="34" charset="0"/>
                        </a:rPr>
                        <a:t>.</a:t>
                      </a:r>
                      <a:r>
                        <a:rPr lang="en-US" sz="1600" kern="1200">
                          <a:solidFill>
                            <a:schemeClr val="dk1"/>
                          </a:solidFill>
                          <a:effectLst/>
                          <a:latin typeface="Arial" panose="020B0604020202020204" pitchFamily="34" charset="0"/>
                          <a:ea typeface="+mn-ea"/>
                          <a:cs typeface="Arial" panose="020B0604020202020204" pitchFamily="34" charset="0"/>
                        </a:rPr>
                        <a:t> </a:t>
                      </a:r>
                      <a:endParaRPr lang="en-US" sz="16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r>
                        <a:rPr lang="en-US" sz="1600" i="1" kern="1200">
                          <a:solidFill>
                            <a:schemeClr val="dk1"/>
                          </a:solidFill>
                          <a:effectLst/>
                          <a:latin typeface="Arial" panose="020B0604020202020204" pitchFamily="34" charset="0"/>
                          <a:ea typeface="+mn-ea"/>
                          <a:cs typeface="Arial" panose="020B0604020202020204" pitchFamily="34" charset="0"/>
                        </a:rPr>
                        <a:t>Available:</a:t>
                      </a:r>
                      <a:r>
                        <a:rPr lang="en-US" sz="1600" kern="1200">
                          <a:solidFill>
                            <a:schemeClr val="dk1"/>
                          </a:solidFill>
                          <a:effectLst/>
                          <a:latin typeface="Arial" panose="020B0604020202020204" pitchFamily="34" charset="0"/>
                          <a:ea typeface="+mn-ea"/>
                          <a:cs typeface="Arial" panose="020B0604020202020204" pitchFamily="34" charset="0"/>
                        </a:rPr>
                        <a:t> September 15</a:t>
                      </a:r>
                    </a:p>
                    <a:p>
                      <a:r>
                        <a:rPr lang="en-US" sz="1600" i="1" kern="1200">
                          <a:solidFill>
                            <a:schemeClr val="dk1"/>
                          </a:solidFill>
                          <a:effectLst/>
                          <a:latin typeface="Arial" panose="020B0604020202020204" pitchFamily="34" charset="0"/>
                          <a:ea typeface="+mn-ea"/>
                          <a:cs typeface="Arial" panose="020B0604020202020204" pitchFamily="34" charset="0"/>
                        </a:rPr>
                        <a:t>Recommended deadline:</a:t>
                      </a:r>
                      <a:endParaRPr lang="en-US" sz="1600" kern="1200">
                        <a:solidFill>
                          <a:schemeClr val="dk1"/>
                        </a:solidFill>
                        <a:effectLst/>
                        <a:latin typeface="Arial" panose="020B0604020202020204" pitchFamily="34" charset="0"/>
                        <a:ea typeface="+mn-ea"/>
                        <a:cs typeface="Arial" panose="020B0604020202020204" pitchFamily="34" charset="0"/>
                      </a:endParaRPr>
                    </a:p>
                    <a:p>
                      <a:pPr marL="285750" lvl="0" indent="-285750">
                        <a:buFont typeface="Arial" panose="020B0604020202020204" pitchFamily="34" charset="0"/>
                        <a:buChar char="•"/>
                      </a:pPr>
                      <a:r>
                        <a:rPr lang="en-US" sz="1600" kern="1200">
                          <a:solidFill>
                            <a:schemeClr val="dk1"/>
                          </a:solidFill>
                          <a:effectLst/>
                          <a:latin typeface="Arial" panose="020B0604020202020204" pitchFamily="34" charset="0"/>
                          <a:ea typeface="+mn-ea"/>
                          <a:cs typeface="Arial" panose="020B0604020202020204" pitchFamily="34" charset="0"/>
                        </a:rPr>
                        <a:t>At least two months prior to testing</a:t>
                      </a:r>
                    </a:p>
                    <a:p>
                      <a:pPr marL="0" marR="0">
                        <a:lnSpc>
                          <a:spcPct val="115000"/>
                        </a:lnSpc>
                        <a:spcAft>
                          <a:spcPts val="800"/>
                        </a:spcAft>
                        <a:buNone/>
                      </a:pPr>
                      <a:endParaRPr lang="en-US" sz="16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76724451"/>
                  </a:ext>
                </a:extLst>
              </a:tr>
            </a:tbl>
          </a:graphicData>
        </a:graphic>
      </p:graphicFrame>
    </p:spTree>
    <p:extLst>
      <p:ext uri="{BB962C8B-B14F-4D97-AF65-F5344CB8AC3E}">
        <p14:creationId xmlns:p14="http://schemas.microsoft.com/office/powerpoint/2010/main" val="21570054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5A2AE1-B57A-CB3D-302B-4A78C61D0A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AFFE0C-4CE1-2A0A-FA69-7AAAD543E938}"/>
              </a:ext>
            </a:extLst>
          </p:cNvPr>
          <p:cNvSpPr>
            <a:spLocks noGrp="1"/>
          </p:cNvSpPr>
          <p:nvPr>
            <p:ph type="title"/>
          </p:nvPr>
        </p:nvSpPr>
        <p:spPr/>
        <p:txBody>
          <a:bodyPr>
            <a:normAutofit fontScale="90000"/>
          </a:bodyPr>
          <a:lstStyle/>
          <a:p>
            <a:r>
              <a:rPr lang="en-US" sz="4000">
                <a:latin typeface="Arial" panose="020B0604020202020204" pitchFamily="34" charset="0"/>
                <a:cs typeface="Arial" panose="020B0604020202020204" pitchFamily="34" charset="0"/>
              </a:rPr>
              <a:t>November Retest Administration Deadlines – Before Testing </a:t>
            </a:r>
          </a:p>
        </p:txBody>
      </p:sp>
      <p:graphicFrame>
        <p:nvGraphicFramePr>
          <p:cNvPr id="6" name="Content Placeholder 5">
            <a:extLst>
              <a:ext uri="{FF2B5EF4-FFF2-40B4-BE49-F238E27FC236}">
                <a16:creationId xmlns:a16="http://schemas.microsoft.com/office/drawing/2014/main" id="{C1ABFCA7-BB0A-F622-B953-3801D8AC5A25}"/>
              </a:ext>
            </a:extLst>
          </p:cNvPr>
          <p:cNvGraphicFramePr>
            <a:graphicFrameLocks noGrp="1"/>
          </p:cNvGraphicFramePr>
          <p:nvPr>
            <p:ph idx="1"/>
          </p:nvPr>
        </p:nvGraphicFramePr>
        <p:xfrm>
          <a:off x="523875" y="1570862"/>
          <a:ext cx="10425112" cy="4483844"/>
        </p:xfrm>
        <a:graphic>
          <a:graphicData uri="http://schemas.openxmlformats.org/drawingml/2006/table">
            <a:tbl>
              <a:tblPr firstRow="1" firstCol="1" bandRow="1">
                <a:tableStyleId>{69012ECD-51FC-41F1-AA8D-1B2483CD663E}</a:tableStyleId>
              </a:tblPr>
              <a:tblGrid>
                <a:gridCol w="6429946">
                  <a:extLst>
                    <a:ext uri="{9D8B030D-6E8A-4147-A177-3AD203B41FA5}">
                      <a16:colId xmlns:a16="http://schemas.microsoft.com/office/drawing/2014/main" val="289540368"/>
                    </a:ext>
                  </a:extLst>
                </a:gridCol>
                <a:gridCol w="3995166">
                  <a:extLst>
                    <a:ext uri="{9D8B030D-6E8A-4147-A177-3AD203B41FA5}">
                      <a16:colId xmlns:a16="http://schemas.microsoft.com/office/drawing/2014/main" val="1246008561"/>
                    </a:ext>
                  </a:extLst>
                </a:gridCol>
              </a:tblGrid>
              <a:tr h="307730">
                <a:tc>
                  <a:txBody>
                    <a:bodyPr/>
                    <a:lstStyle/>
                    <a:p>
                      <a:pPr marL="0" marR="0">
                        <a:lnSpc>
                          <a:spcPct val="115000"/>
                        </a:lnSpc>
                        <a:spcAft>
                          <a:spcPts val="800"/>
                        </a:spcAft>
                        <a:buNone/>
                      </a:pPr>
                      <a:r>
                        <a:rPr lang="en-US" sz="1800" kern="100">
                          <a:effectLst/>
                          <a:latin typeface="Arial" panose="020B0604020202020204" pitchFamily="34" charset="0"/>
                          <a:cs typeface="Arial" panose="020B0604020202020204" pitchFamily="34" charset="0"/>
                        </a:rPr>
                        <a:t>Tasks</a:t>
                      </a:r>
                      <a:endParaRPr lang="en-US" sz="18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0" marR="0">
                        <a:lnSpc>
                          <a:spcPct val="115000"/>
                        </a:lnSpc>
                        <a:spcAft>
                          <a:spcPts val="800"/>
                        </a:spcAft>
                        <a:buNone/>
                      </a:pPr>
                      <a:r>
                        <a:rPr lang="en-US" sz="1800" kern="100">
                          <a:effectLst/>
                          <a:latin typeface="Arial" panose="020B0604020202020204" pitchFamily="34" charset="0"/>
                          <a:cs typeface="Arial" panose="020B0604020202020204" pitchFamily="34" charset="0"/>
                        </a:rPr>
                        <a:t>Dates</a:t>
                      </a:r>
                      <a:endParaRPr lang="en-US" sz="18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1029181406"/>
                  </a:ext>
                </a:extLst>
              </a:tr>
              <a:tr h="307730">
                <a:tc>
                  <a:txBody>
                    <a:bodyPr/>
                    <a:lstStyle/>
                    <a:p>
                      <a:pPr marL="0" marR="0">
                        <a:lnSpc>
                          <a:spcPct val="115000"/>
                        </a:lnSpc>
                        <a:spcAft>
                          <a:spcPts val="800"/>
                        </a:spcAft>
                        <a:buNone/>
                      </a:pPr>
                      <a:r>
                        <a:rPr lang="en-US" sz="1800" kern="100">
                          <a:effectLst/>
                          <a:latin typeface="Arial" panose="020B0604020202020204" pitchFamily="34" charset="0"/>
                          <a:cs typeface="Arial" panose="020B0604020202020204" pitchFamily="34" charset="0"/>
                        </a:rPr>
                        <a:t>Complete the pre-administration student registration process</a:t>
                      </a:r>
                      <a:endParaRPr lang="en-US" sz="18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0" marR="0">
                        <a:lnSpc>
                          <a:spcPct val="115000"/>
                        </a:lnSpc>
                        <a:spcAft>
                          <a:spcPts val="800"/>
                        </a:spcAft>
                        <a:buNone/>
                      </a:pPr>
                      <a:r>
                        <a:rPr lang="en-US" sz="1800" kern="100">
                          <a:effectLst/>
                          <a:latin typeface="Arial" panose="020B0604020202020204" pitchFamily="34" charset="0"/>
                          <a:cs typeface="Arial" panose="020B0604020202020204" pitchFamily="34" charset="0"/>
                        </a:rPr>
                        <a:t>September 15–26</a:t>
                      </a:r>
                      <a:endParaRPr lang="en-US" sz="18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189865932"/>
                  </a:ext>
                </a:extLst>
              </a:tr>
              <a:tr h="307730">
                <a:tc>
                  <a:txBody>
                    <a:bodyPr/>
                    <a:lstStyle/>
                    <a:p>
                      <a:pPr marL="0" marR="0">
                        <a:lnSpc>
                          <a:spcPct val="115000"/>
                        </a:lnSpc>
                        <a:spcAft>
                          <a:spcPts val="800"/>
                        </a:spcAft>
                        <a:buNone/>
                      </a:pPr>
                      <a:r>
                        <a:rPr lang="en-US" sz="1800" kern="100">
                          <a:effectLst/>
                          <a:latin typeface="Arial" panose="020B0604020202020204" pitchFamily="34" charset="0"/>
                          <a:cs typeface="Arial" panose="020B0604020202020204" pitchFamily="34" charset="0"/>
                        </a:rPr>
                        <a:t>Extended pre-administration student registration window for CBT</a:t>
                      </a:r>
                      <a:endParaRPr lang="en-US" sz="18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0" marR="0">
                        <a:lnSpc>
                          <a:spcPct val="115000"/>
                        </a:lnSpc>
                        <a:spcAft>
                          <a:spcPts val="800"/>
                        </a:spcAft>
                        <a:buNone/>
                      </a:pPr>
                      <a:r>
                        <a:rPr lang="en-US" sz="1800" kern="100">
                          <a:effectLst/>
                          <a:latin typeface="Arial" panose="020B0604020202020204" pitchFamily="34" charset="0"/>
                          <a:cs typeface="Arial" panose="020B0604020202020204" pitchFamily="34" charset="0"/>
                        </a:rPr>
                        <a:t>September 29–November 4</a:t>
                      </a:r>
                      <a:endParaRPr lang="en-US" sz="18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76724451"/>
                  </a:ext>
                </a:extLst>
              </a:tr>
              <a:tr h="787899">
                <a:tc>
                  <a:txBody>
                    <a:bodyPr/>
                    <a:lstStyle/>
                    <a:p>
                      <a:pPr marL="0" marR="0">
                        <a:lnSpc>
                          <a:spcPct val="115000"/>
                        </a:lnSpc>
                        <a:spcAft>
                          <a:spcPts val="800"/>
                        </a:spcAft>
                        <a:buNone/>
                      </a:pPr>
                      <a:r>
                        <a:rPr lang="en-US" sz="1800" kern="100">
                          <a:effectLst/>
                          <a:latin typeface="Arial" panose="020B0604020202020204" pitchFamily="34" charset="0"/>
                          <a:cs typeface="Arial" panose="020B0604020202020204" pitchFamily="34" charset="0"/>
                        </a:rPr>
                        <a:t>Create and assign students to “classes” in the MCAS Portal for CBT</a:t>
                      </a:r>
                      <a:endParaRPr lang="en-US" sz="18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0" marR="0">
                        <a:lnSpc>
                          <a:spcPct val="115000"/>
                        </a:lnSpc>
                        <a:spcAft>
                          <a:spcPts val="800"/>
                        </a:spcAft>
                        <a:buNone/>
                        <a:tabLst>
                          <a:tab pos="3691890" algn="l"/>
                        </a:tabLst>
                      </a:pPr>
                      <a:r>
                        <a:rPr lang="en-US" sz="1800" kern="100">
                          <a:effectLst/>
                          <a:latin typeface="Arial" panose="020B0604020202020204" pitchFamily="34" charset="0"/>
                          <a:cs typeface="Arial" panose="020B0604020202020204" pitchFamily="34" charset="0"/>
                        </a:rPr>
                        <a:t>Recommended deadline:</a:t>
                      </a:r>
                    </a:p>
                    <a:p>
                      <a:pPr marL="0" marR="0">
                        <a:lnSpc>
                          <a:spcPct val="115000"/>
                        </a:lnSpc>
                        <a:spcAft>
                          <a:spcPts val="800"/>
                        </a:spcAft>
                        <a:buNone/>
                      </a:pPr>
                      <a:r>
                        <a:rPr lang="en-US" sz="1800" kern="100">
                          <a:effectLst/>
                          <a:latin typeface="Arial" panose="020B0604020202020204" pitchFamily="34" charset="0"/>
                          <a:cs typeface="Arial" panose="020B0604020202020204" pitchFamily="34" charset="0"/>
                        </a:rPr>
                        <a:t>October 22</a:t>
                      </a:r>
                      <a:endParaRPr lang="en-US" sz="18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4258582991"/>
                  </a:ext>
                </a:extLst>
              </a:tr>
              <a:tr h="307730">
                <a:tc>
                  <a:txBody>
                    <a:bodyPr/>
                    <a:lstStyle/>
                    <a:p>
                      <a:pPr marL="0" marR="0">
                        <a:lnSpc>
                          <a:spcPct val="115000"/>
                        </a:lnSpc>
                        <a:spcAft>
                          <a:spcPts val="800"/>
                        </a:spcAft>
                        <a:buNone/>
                      </a:pPr>
                      <a:r>
                        <a:rPr lang="en-US" sz="1800" kern="100">
                          <a:effectLst/>
                          <a:latin typeface="Arial" panose="020B0604020202020204" pitchFamily="34" charset="0"/>
                          <a:cs typeface="Arial" panose="020B0604020202020204" pitchFamily="34" charset="0"/>
                        </a:rPr>
                        <a:t>Receive manuals and PBT materials (PBT materials are available as an accommodation.)</a:t>
                      </a:r>
                      <a:endParaRPr lang="en-US" sz="18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0" marR="0">
                        <a:lnSpc>
                          <a:spcPct val="115000"/>
                        </a:lnSpc>
                        <a:spcAft>
                          <a:spcPts val="800"/>
                        </a:spcAft>
                        <a:buNone/>
                      </a:pPr>
                      <a:r>
                        <a:rPr lang="en-US" sz="1800" kern="100">
                          <a:effectLst/>
                          <a:latin typeface="Arial" panose="020B0604020202020204" pitchFamily="34" charset="0"/>
                          <a:cs typeface="Arial" panose="020B0604020202020204" pitchFamily="34" charset="0"/>
                        </a:rPr>
                        <a:t>October 29</a:t>
                      </a:r>
                      <a:endParaRPr lang="en-US" sz="18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1280777230"/>
                  </a:ext>
                </a:extLst>
              </a:tr>
              <a:tr h="787899">
                <a:tc>
                  <a:txBody>
                    <a:bodyPr/>
                    <a:lstStyle/>
                    <a:p>
                      <a:pPr marL="0" marR="0">
                        <a:lnSpc>
                          <a:spcPct val="115000"/>
                        </a:lnSpc>
                        <a:spcAft>
                          <a:spcPts val="800"/>
                        </a:spcAft>
                        <a:buNone/>
                      </a:pPr>
                      <a:r>
                        <a:rPr lang="en-US" sz="1800" kern="100">
                          <a:effectLst/>
                          <a:latin typeface="Arial" panose="020B0604020202020204" pitchFamily="34" charset="0"/>
                          <a:cs typeface="Arial" panose="020B0604020202020204" pitchFamily="34" charset="0"/>
                        </a:rPr>
                        <a:t>“Schedule” classes in the MCAS Portal for CBT</a:t>
                      </a:r>
                      <a:endParaRPr lang="en-US" sz="18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0" marR="0">
                        <a:lnSpc>
                          <a:spcPct val="115000"/>
                        </a:lnSpc>
                        <a:spcAft>
                          <a:spcPts val="800"/>
                        </a:spcAft>
                        <a:buNone/>
                        <a:tabLst>
                          <a:tab pos="3691890" algn="l"/>
                        </a:tabLst>
                      </a:pPr>
                      <a:r>
                        <a:rPr lang="en-US" sz="1800" kern="100">
                          <a:effectLst/>
                          <a:latin typeface="Arial" panose="020B0604020202020204" pitchFamily="34" charset="0"/>
                          <a:cs typeface="Arial" panose="020B0604020202020204" pitchFamily="34" charset="0"/>
                        </a:rPr>
                        <a:t>ELA: October 29–November 4</a:t>
                      </a:r>
                    </a:p>
                    <a:p>
                      <a:pPr marL="0" marR="0">
                        <a:lnSpc>
                          <a:spcPct val="115000"/>
                        </a:lnSpc>
                        <a:spcAft>
                          <a:spcPts val="800"/>
                        </a:spcAft>
                        <a:buNone/>
                      </a:pPr>
                      <a:r>
                        <a:rPr lang="en-US" sz="1800" kern="100">
                          <a:effectLst/>
                          <a:latin typeface="Arial" panose="020B0604020202020204" pitchFamily="34" charset="0"/>
                          <a:cs typeface="Arial" panose="020B0604020202020204" pitchFamily="34" charset="0"/>
                        </a:rPr>
                        <a:t>Math: November 5–10</a:t>
                      </a:r>
                      <a:endParaRPr lang="en-US" sz="18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2316191617"/>
                  </a:ext>
                </a:extLst>
              </a:tr>
              <a:tr h="787899">
                <a:tc>
                  <a:txBody>
                    <a:bodyPr/>
                    <a:lstStyle/>
                    <a:p>
                      <a:pPr marL="0" marR="0">
                        <a:lnSpc>
                          <a:spcPct val="115000"/>
                        </a:lnSpc>
                        <a:spcAft>
                          <a:spcPts val="800"/>
                        </a:spcAft>
                        <a:buNone/>
                      </a:pPr>
                      <a:r>
                        <a:rPr lang="en-US" sz="1800" kern="100">
                          <a:effectLst/>
                          <a:latin typeface="Arial" panose="020B0604020202020204" pitchFamily="34" charset="0"/>
                          <a:cs typeface="Arial" panose="020B0604020202020204" pitchFamily="34" charset="0"/>
                        </a:rPr>
                        <a:t>If necessary, order additional manuals and PBT materials, and report packing discrepancies for PBT shipments</a:t>
                      </a:r>
                      <a:endParaRPr lang="en-US" sz="18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0" marR="0">
                        <a:lnSpc>
                          <a:spcPct val="115000"/>
                        </a:lnSpc>
                        <a:spcAft>
                          <a:spcPts val="800"/>
                        </a:spcAft>
                        <a:buNone/>
                        <a:tabLst>
                          <a:tab pos="3691890" algn="l"/>
                        </a:tabLst>
                      </a:pPr>
                      <a:r>
                        <a:rPr lang="en-US" sz="1800" kern="100">
                          <a:effectLst/>
                          <a:latin typeface="Arial" panose="020B0604020202020204" pitchFamily="34" charset="0"/>
                          <a:cs typeface="Arial" panose="020B0604020202020204" pitchFamily="34" charset="0"/>
                        </a:rPr>
                        <a:t>ELA: October 29–November 3</a:t>
                      </a:r>
                    </a:p>
                    <a:p>
                      <a:pPr marL="0" marR="0">
                        <a:lnSpc>
                          <a:spcPct val="115000"/>
                        </a:lnSpc>
                        <a:spcAft>
                          <a:spcPts val="800"/>
                        </a:spcAft>
                        <a:buNone/>
                      </a:pPr>
                      <a:r>
                        <a:rPr lang="en-US" sz="1800" kern="100">
                          <a:effectLst/>
                          <a:latin typeface="Arial" panose="020B0604020202020204" pitchFamily="34" charset="0"/>
                          <a:cs typeface="Arial" panose="020B0604020202020204" pitchFamily="34" charset="0"/>
                        </a:rPr>
                        <a:t>Math: October 29–November 7</a:t>
                      </a:r>
                      <a:endParaRPr lang="en-US" sz="18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3314339184"/>
                  </a:ext>
                </a:extLst>
              </a:tr>
            </a:tbl>
          </a:graphicData>
        </a:graphic>
      </p:graphicFrame>
    </p:spTree>
    <p:extLst>
      <p:ext uri="{BB962C8B-B14F-4D97-AF65-F5344CB8AC3E}">
        <p14:creationId xmlns:p14="http://schemas.microsoft.com/office/powerpoint/2010/main" val="647330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19D798-7037-D2D6-D95A-E1C605369D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30C892-3219-9CC7-FA71-DCAF6200F5F7}"/>
              </a:ext>
            </a:extLst>
          </p:cNvPr>
          <p:cNvSpPr>
            <a:spLocks noGrp="1"/>
          </p:cNvSpPr>
          <p:nvPr>
            <p:ph type="title"/>
          </p:nvPr>
        </p:nvSpPr>
        <p:spPr/>
        <p:txBody>
          <a:bodyPr>
            <a:normAutofit fontScale="90000"/>
          </a:bodyPr>
          <a:lstStyle/>
          <a:p>
            <a:r>
              <a:rPr lang="en-US" sz="4000">
                <a:latin typeface="Arial" panose="020B0604020202020204" pitchFamily="34" charset="0"/>
                <a:cs typeface="Arial" panose="020B0604020202020204" pitchFamily="34" charset="0"/>
              </a:rPr>
              <a:t>November Retest Administration Deadlines – Test Administration</a:t>
            </a:r>
          </a:p>
        </p:txBody>
      </p:sp>
      <p:graphicFrame>
        <p:nvGraphicFramePr>
          <p:cNvPr id="7" name="Table 6">
            <a:extLst>
              <a:ext uri="{FF2B5EF4-FFF2-40B4-BE49-F238E27FC236}">
                <a16:creationId xmlns:a16="http://schemas.microsoft.com/office/drawing/2014/main" id="{D2DC4EE7-502F-782C-E53F-ED86F77CE06D}"/>
              </a:ext>
            </a:extLst>
          </p:cNvPr>
          <p:cNvGraphicFramePr>
            <a:graphicFrameLocks noGrp="1"/>
          </p:cNvGraphicFramePr>
          <p:nvPr>
            <p:extLst>
              <p:ext uri="{D42A27DB-BD31-4B8C-83A1-F6EECF244321}">
                <p14:modId xmlns:p14="http://schemas.microsoft.com/office/powerpoint/2010/main" val="3060817430"/>
              </p:ext>
            </p:extLst>
          </p:nvPr>
        </p:nvGraphicFramePr>
        <p:xfrm>
          <a:off x="969169" y="1924970"/>
          <a:ext cx="10253662" cy="3674937"/>
        </p:xfrm>
        <a:graphic>
          <a:graphicData uri="http://schemas.openxmlformats.org/drawingml/2006/table">
            <a:tbl>
              <a:tblPr firstRow="1" firstCol="1" bandRow="1">
                <a:tableStyleId>{69012ECD-51FC-41F1-AA8D-1B2483CD663E}</a:tableStyleId>
              </a:tblPr>
              <a:tblGrid>
                <a:gridCol w="6328758">
                  <a:extLst>
                    <a:ext uri="{9D8B030D-6E8A-4147-A177-3AD203B41FA5}">
                      <a16:colId xmlns:a16="http://schemas.microsoft.com/office/drawing/2014/main" val="3600895029"/>
                    </a:ext>
                  </a:extLst>
                </a:gridCol>
                <a:gridCol w="3924904">
                  <a:extLst>
                    <a:ext uri="{9D8B030D-6E8A-4147-A177-3AD203B41FA5}">
                      <a16:colId xmlns:a16="http://schemas.microsoft.com/office/drawing/2014/main" val="268482883"/>
                    </a:ext>
                  </a:extLst>
                </a:gridCol>
              </a:tblGrid>
              <a:tr h="0">
                <a:tc>
                  <a:txBody>
                    <a:bodyPr/>
                    <a:lstStyle/>
                    <a:p>
                      <a:pPr marL="0" marR="0" lvl="0" indent="0" algn="just">
                        <a:lnSpc>
                          <a:spcPct val="115000"/>
                        </a:lnSpc>
                        <a:spcAft>
                          <a:spcPts val="800"/>
                        </a:spcAft>
                        <a:buFont typeface="Symbol" panose="05050102010706020507" pitchFamily="18" charset="2"/>
                        <a:buNone/>
                      </a:pPr>
                      <a:r>
                        <a:rPr lang="en-US" sz="2000" kern="100">
                          <a:effectLst/>
                          <a:latin typeface="Arial" panose="020B0604020202020204" pitchFamily="34" charset="0"/>
                          <a:ea typeface="Aptos" panose="020B0004020202020204" pitchFamily="34" charset="0"/>
                          <a:cs typeface="Arial" panose="020B0604020202020204" pitchFamily="34" charset="0"/>
                        </a:rPr>
                        <a:t>Administration</a:t>
                      </a:r>
                    </a:p>
                  </a:txBody>
                  <a:tcPr marL="68580" marR="68580" marT="0" marB="0"/>
                </a:tc>
                <a:tc>
                  <a:txBody>
                    <a:bodyPr/>
                    <a:lstStyle/>
                    <a:p>
                      <a:pPr marL="0" marR="0">
                        <a:lnSpc>
                          <a:spcPct val="115000"/>
                        </a:lnSpc>
                        <a:spcAft>
                          <a:spcPts val="800"/>
                        </a:spcAft>
                        <a:buNone/>
                      </a:pPr>
                      <a:r>
                        <a:rPr lang="en-US" sz="2000" kern="100">
                          <a:effectLst/>
                          <a:latin typeface="Arial" panose="020B0604020202020204" pitchFamily="34" charset="0"/>
                          <a:ea typeface="Aptos" panose="020B0004020202020204" pitchFamily="34" charset="0"/>
                          <a:cs typeface="Arial" panose="020B0604020202020204" pitchFamily="34" charset="0"/>
                        </a:rPr>
                        <a:t>Dates</a:t>
                      </a:r>
                    </a:p>
                  </a:txBody>
                  <a:tcPr marL="68580" marR="68580" marT="0" marB="0"/>
                </a:tc>
                <a:extLst>
                  <a:ext uri="{0D108BD9-81ED-4DB2-BD59-A6C34878D82A}">
                    <a16:rowId xmlns:a16="http://schemas.microsoft.com/office/drawing/2014/main" val="2465881906"/>
                  </a:ext>
                </a:extLst>
              </a:tr>
              <a:tr h="0">
                <a:tc>
                  <a:txBody>
                    <a:bodyPr/>
                    <a:lstStyle/>
                    <a:p>
                      <a:pPr marL="0" marR="0">
                        <a:lnSpc>
                          <a:spcPct val="115000"/>
                        </a:lnSpc>
                        <a:spcAft>
                          <a:spcPts val="800"/>
                        </a:spcAft>
                        <a:buNone/>
                      </a:pPr>
                      <a:r>
                        <a:rPr lang="en-US" sz="2000" kern="100">
                          <a:effectLst/>
                          <a:latin typeface="Arial" panose="020B0604020202020204" pitchFamily="34" charset="0"/>
                          <a:cs typeface="Arial" panose="020B0604020202020204" pitchFamily="34" charset="0"/>
                        </a:rPr>
                        <a:t>ELA Testing Window</a:t>
                      </a:r>
                    </a:p>
                    <a:p>
                      <a:pPr marL="0" marR="0">
                        <a:lnSpc>
                          <a:spcPct val="115000"/>
                        </a:lnSpc>
                        <a:spcAft>
                          <a:spcPts val="800"/>
                        </a:spcAft>
                        <a:buNone/>
                      </a:pPr>
                      <a:r>
                        <a:rPr lang="en-US" sz="2000" kern="100">
                          <a:effectLst/>
                          <a:latin typeface="Arial" panose="020B0604020202020204" pitchFamily="34" charset="0"/>
                          <a:cs typeface="Arial" panose="020B0604020202020204" pitchFamily="34" charset="0"/>
                        </a:rPr>
                        <a:t>Recommended dates: </a:t>
                      </a:r>
                    </a:p>
                    <a:p>
                      <a:pPr marL="342900" marR="0" lvl="0" indent="-342900" algn="just">
                        <a:lnSpc>
                          <a:spcPct val="115000"/>
                        </a:lnSpc>
                        <a:buFont typeface="Symbol" panose="05050102010706020507" pitchFamily="18" charset="2"/>
                        <a:buChar char=""/>
                      </a:pPr>
                      <a:r>
                        <a:rPr lang="en-US" sz="2000" kern="100">
                          <a:effectLst/>
                          <a:latin typeface="Arial" panose="020B0604020202020204" pitchFamily="34" charset="0"/>
                          <a:cs typeface="Arial" panose="020B0604020202020204" pitchFamily="34" charset="0"/>
                        </a:rPr>
                        <a:t>ELA Session 1</a:t>
                      </a:r>
                    </a:p>
                    <a:p>
                      <a:pPr marL="342900" marR="0" lvl="0" indent="-342900" algn="just">
                        <a:lnSpc>
                          <a:spcPct val="115000"/>
                        </a:lnSpc>
                        <a:spcAft>
                          <a:spcPts val="800"/>
                        </a:spcAft>
                        <a:buFont typeface="Symbol" panose="05050102010706020507" pitchFamily="18" charset="2"/>
                        <a:buChar char=""/>
                      </a:pPr>
                      <a:r>
                        <a:rPr lang="en-US" sz="2000" kern="100">
                          <a:effectLst/>
                          <a:latin typeface="Arial" panose="020B0604020202020204" pitchFamily="34" charset="0"/>
                          <a:cs typeface="Arial" panose="020B0604020202020204" pitchFamily="34" charset="0"/>
                        </a:rPr>
                        <a:t>ELA Session 2</a:t>
                      </a:r>
                      <a:endParaRPr lang="en-US" sz="20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0" marR="0">
                        <a:lnSpc>
                          <a:spcPct val="115000"/>
                        </a:lnSpc>
                        <a:spcAft>
                          <a:spcPts val="800"/>
                        </a:spcAft>
                        <a:buNone/>
                      </a:pPr>
                      <a:r>
                        <a:rPr lang="en-US" sz="2000" kern="100">
                          <a:effectLst/>
                          <a:latin typeface="Arial" panose="020B0604020202020204" pitchFamily="34" charset="0"/>
                          <a:cs typeface="Arial" panose="020B0604020202020204" pitchFamily="34" charset="0"/>
                        </a:rPr>
                        <a:t>November 5–18</a:t>
                      </a:r>
                    </a:p>
                    <a:p>
                      <a:pPr marL="0" marR="0">
                        <a:lnSpc>
                          <a:spcPct val="115000"/>
                        </a:lnSpc>
                        <a:spcAft>
                          <a:spcPts val="800"/>
                        </a:spcAft>
                        <a:buNone/>
                      </a:pPr>
                      <a:r>
                        <a:rPr lang="en-US" sz="2000" kern="100">
                          <a:effectLst/>
                          <a:latin typeface="Arial" panose="020B0604020202020204" pitchFamily="34" charset="0"/>
                          <a:cs typeface="Arial" panose="020B0604020202020204" pitchFamily="34" charset="0"/>
                        </a:rPr>
                        <a:t> </a:t>
                      </a:r>
                    </a:p>
                    <a:p>
                      <a:pPr marL="0" marR="0">
                        <a:lnSpc>
                          <a:spcPct val="115000"/>
                        </a:lnSpc>
                        <a:spcAft>
                          <a:spcPts val="800"/>
                        </a:spcAft>
                        <a:buNone/>
                      </a:pPr>
                      <a:r>
                        <a:rPr lang="en-US" sz="2000" kern="100">
                          <a:effectLst/>
                          <a:latin typeface="Arial" panose="020B0604020202020204" pitchFamily="34" charset="0"/>
                          <a:cs typeface="Arial" panose="020B0604020202020204" pitchFamily="34" charset="0"/>
                        </a:rPr>
                        <a:t>November 5</a:t>
                      </a:r>
                    </a:p>
                    <a:p>
                      <a:pPr marL="0" marR="0">
                        <a:lnSpc>
                          <a:spcPct val="115000"/>
                        </a:lnSpc>
                        <a:spcAft>
                          <a:spcPts val="800"/>
                        </a:spcAft>
                        <a:buNone/>
                      </a:pPr>
                      <a:r>
                        <a:rPr lang="en-US" sz="2000" kern="100">
                          <a:effectLst/>
                          <a:latin typeface="Arial" panose="020B0604020202020204" pitchFamily="34" charset="0"/>
                          <a:cs typeface="Arial" panose="020B0604020202020204" pitchFamily="34" charset="0"/>
                        </a:rPr>
                        <a:t>November 6</a:t>
                      </a:r>
                      <a:endParaRPr lang="en-US" sz="20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4020221824"/>
                  </a:ext>
                </a:extLst>
              </a:tr>
              <a:tr h="0">
                <a:tc>
                  <a:txBody>
                    <a:bodyPr/>
                    <a:lstStyle/>
                    <a:p>
                      <a:pPr marL="0" marR="0">
                        <a:lnSpc>
                          <a:spcPct val="115000"/>
                        </a:lnSpc>
                        <a:spcAft>
                          <a:spcPts val="800"/>
                        </a:spcAft>
                        <a:buNone/>
                      </a:pPr>
                      <a:r>
                        <a:rPr lang="en-US" sz="2000" kern="100">
                          <a:effectLst/>
                          <a:latin typeface="Arial" panose="020B0604020202020204" pitchFamily="34" charset="0"/>
                          <a:cs typeface="Arial" panose="020B0604020202020204" pitchFamily="34" charset="0"/>
                        </a:rPr>
                        <a:t>Mathematics Testing Window </a:t>
                      </a:r>
                    </a:p>
                    <a:p>
                      <a:pPr marL="0" marR="0">
                        <a:lnSpc>
                          <a:spcPct val="115000"/>
                        </a:lnSpc>
                        <a:spcAft>
                          <a:spcPts val="800"/>
                        </a:spcAft>
                        <a:buNone/>
                      </a:pPr>
                      <a:r>
                        <a:rPr lang="en-US" sz="2000" kern="100">
                          <a:effectLst/>
                          <a:latin typeface="Arial" panose="020B0604020202020204" pitchFamily="34" charset="0"/>
                          <a:cs typeface="Arial" panose="020B0604020202020204" pitchFamily="34" charset="0"/>
                        </a:rPr>
                        <a:t>Recommended dates:</a:t>
                      </a:r>
                    </a:p>
                    <a:p>
                      <a:pPr marL="342900" marR="0" lvl="0" indent="-342900">
                        <a:lnSpc>
                          <a:spcPct val="115000"/>
                        </a:lnSpc>
                        <a:buFont typeface="Symbol" panose="05050102010706020507" pitchFamily="18" charset="2"/>
                        <a:buChar char=""/>
                      </a:pPr>
                      <a:r>
                        <a:rPr lang="en-US" sz="2000" kern="100">
                          <a:effectLst/>
                          <a:latin typeface="Arial" panose="020B0604020202020204" pitchFamily="34" charset="0"/>
                          <a:cs typeface="Arial" panose="020B0604020202020204" pitchFamily="34" charset="0"/>
                        </a:rPr>
                        <a:t>Mathematics Session 1</a:t>
                      </a:r>
                    </a:p>
                    <a:p>
                      <a:pPr marL="342900" marR="0" lvl="0" indent="-342900">
                        <a:lnSpc>
                          <a:spcPct val="115000"/>
                        </a:lnSpc>
                        <a:spcAft>
                          <a:spcPts val="800"/>
                        </a:spcAft>
                        <a:buFont typeface="Symbol" panose="05050102010706020507" pitchFamily="18" charset="2"/>
                        <a:buChar char=""/>
                      </a:pPr>
                      <a:r>
                        <a:rPr lang="en-US" sz="2000" kern="100">
                          <a:effectLst/>
                          <a:latin typeface="Arial" panose="020B0604020202020204" pitchFamily="34" charset="0"/>
                          <a:cs typeface="Arial" panose="020B0604020202020204" pitchFamily="34" charset="0"/>
                        </a:rPr>
                        <a:t>Mathematics Session 2</a:t>
                      </a:r>
                      <a:endParaRPr lang="en-US" sz="20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0" marR="0">
                        <a:lnSpc>
                          <a:spcPct val="115000"/>
                        </a:lnSpc>
                        <a:spcAft>
                          <a:spcPts val="800"/>
                        </a:spcAft>
                        <a:buNone/>
                      </a:pPr>
                      <a:r>
                        <a:rPr lang="en-US" sz="2000" kern="100">
                          <a:effectLst/>
                          <a:latin typeface="Arial" panose="020B0604020202020204" pitchFamily="34" charset="0"/>
                          <a:cs typeface="Arial" panose="020B0604020202020204" pitchFamily="34" charset="0"/>
                        </a:rPr>
                        <a:t>November 12–18 </a:t>
                      </a:r>
                    </a:p>
                    <a:p>
                      <a:pPr marL="0" marR="0">
                        <a:lnSpc>
                          <a:spcPct val="115000"/>
                        </a:lnSpc>
                        <a:spcAft>
                          <a:spcPts val="800"/>
                        </a:spcAft>
                        <a:buNone/>
                      </a:pPr>
                      <a:r>
                        <a:rPr lang="en-US" sz="2000" kern="100">
                          <a:effectLst/>
                          <a:latin typeface="Arial" panose="020B0604020202020204" pitchFamily="34" charset="0"/>
                          <a:cs typeface="Arial" panose="020B0604020202020204" pitchFamily="34" charset="0"/>
                        </a:rPr>
                        <a:t> </a:t>
                      </a:r>
                    </a:p>
                    <a:p>
                      <a:pPr marL="0" marR="0">
                        <a:lnSpc>
                          <a:spcPct val="115000"/>
                        </a:lnSpc>
                        <a:spcAft>
                          <a:spcPts val="800"/>
                        </a:spcAft>
                        <a:buNone/>
                      </a:pPr>
                      <a:r>
                        <a:rPr lang="en-US" sz="2000" kern="100">
                          <a:effectLst/>
                          <a:latin typeface="Arial" panose="020B0604020202020204" pitchFamily="34" charset="0"/>
                          <a:cs typeface="Arial" panose="020B0604020202020204" pitchFamily="34" charset="0"/>
                        </a:rPr>
                        <a:t>November 12</a:t>
                      </a:r>
                    </a:p>
                    <a:p>
                      <a:pPr marL="0" marR="0">
                        <a:lnSpc>
                          <a:spcPct val="115000"/>
                        </a:lnSpc>
                        <a:spcAft>
                          <a:spcPts val="800"/>
                        </a:spcAft>
                        <a:buNone/>
                      </a:pPr>
                      <a:r>
                        <a:rPr lang="en-US" sz="2000" kern="100">
                          <a:effectLst/>
                          <a:latin typeface="Arial" panose="020B0604020202020204" pitchFamily="34" charset="0"/>
                          <a:cs typeface="Arial" panose="020B0604020202020204" pitchFamily="34" charset="0"/>
                        </a:rPr>
                        <a:t>November 13</a:t>
                      </a:r>
                      <a:endParaRPr lang="en-US" sz="20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493027637"/>
                  </a:ext>
                </a:extLst>
              </a:tr>
            </a:tbl>
          </a:graphicData>
        </a:graphic>
      </p:graphicFrame>
      <p:sp>
        <p:nvSpPr>
          <p:cNvPr id="3" name="TextBox 2">
            <a:extLst>
              <a:ext uri="{FF2B5EF4-FFF2-40B4-BE49-F238E27FC236}">
                <a16:creationId xmlns:a16="http://schemas.microsoft.com/office/drawing/2014/main" id="{00F8CC6F-53E9-1603-0E52-919DB35712C0}"/>
              </a:ext>
            </a:extLst>
          </p:cNvPr>
          <p:cNvSpPr txBox="1"/>
          <p:nvPr/>
        </p:nvSpPr>
        <p:spPr>
          <a:xfrm>
            <a:off x="2678271" y="5902970"/>
            <a:ext cx="8737600" cy="646331"/>
          </a:xfrm>
          <a:prstGeom prst="rect">
            <a:avLst/>
          </a:prstGeom>
          <a:noFill/>
        </p:spPr>
        <p:txBody>
          <a:bodyPr wrap="square" rtlCol="0">
            <a:spAutoFit/>
          </a:bodyPr>
          <a:lstStyle/>
          <a:p>
            <a:r>
              <a:rPr lang="en-US" b="1">
                <a:latin typeface="Arial" panose="020B0604020202020204" pitchFamily="34" charset="0"/>
                <a:cs typeface="Arial" panose="020B0604020202020204" pitchFamily="34" charset="0"/>
              </a:rPr>
              <a:t>Note: </a:t>
            </a:r>
            <a:r>
              <a:rPr lang="en-US">
                <a:latin typeface="Arial" panose="020B0604020202020204" pitchFamily="34" charset="0"/>
                <a:cs typeface="Arial" panose="020B0604020202020204" pitchFamily="34" charset="0"/>
              </a:rPr>
              <a:t>New for 2025–26, high school tests will be conducted within allowable windows, and DESE is providing recommended dates instead of prescribed dates.</a:t>
            </a:r>
          </a:p>
        </p:txBody>
      </p:sp>
    </p:spTree>
    <p:extLst>
      <p:ext uri="{BB962C8B-B14F-4D97-AF65-F5344CB8AC3E}">
        <p14:creationId xmlns:p14="http://schemas.microsoft.com/office/powerpoint/2010/main" val="10808773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84CC96-F1CC-379F-97A7-13EC3F96121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59FAAC-1378-2DE0-5D07-D5C97B199AC8}"/>
              </a:ext>
            </a:extLst>
          </p:cNvPr>
          <p:cNvSpPr>
            <a:spLocks noGrp="1"/>
          </p:cNvSpPr>
          <p:nvPr>
            <p:ph type="title"/>
          </p:nvPr>
        </p:nvSpPr>
        <p:spPr/>
        <p:txBody>
          <a:bodyPr>
            <a:normAutofit fontScale="90000"/>
          </a:bodyPr>
          <a:lstStyle/>
          <a:p>
            <a:r>
              <a:rPr lang="en-US" sz="4000">
                <a:latin typeface="Arial" panose="020B0604020202020204" pitchFamily="34" charset="0"/>
                <a:cs typeface="Arial" panose="020B0604020202020204" pitchFamily="34" charset="0"/>
              </a:rPr>
              <a:t>November Retest Administration Deadlines – After Testing</a:t>
            </a:r>
          </a:p>
        </p:txBody>
      </p:sp>
      <p:sp>
        <p:nvSpPr>
          <p:cNvPr id="9" name="TextBox 8">
            <a:extLst>
              <a:ext uri="{FF2B5EF4-FFF2-40B4-BE49-F238E27FC236}">
                <a16:creationId xmlns:a16="http://schemas.microsoft.com/office/drawing/2014/main" id="{008338B4-38A4-548A-4D00-DEA576DFCB15}"/>
              </a:ext>
            </a:extLst>
          </p:cNvPr>
          <p:cNvSpPr txBox="1"/>
          <p:nvPr/>
        </p:nvSpPr>
        <p:spPr>
          <a:xfrm>
            <a:off x="173179" y="5309235"/>
            <a:ext cx="11914045" cy="707886"/>
          </a:xfrm>
          <a:prstGeom prst="rect">
            <a:avLst/>
          </a:prstGeom>
          <a:noFill/>
        </p:spPr>
        <p:txBody>
          <a:bodyPr wrap="square" rtlCol="0">
            <a:spAutoFit/>
          </a:bodyPr>
          <a:lstStyle/>
          <a:p>
            <a:r>
              <a:rPr lang="en-US" sz="2000">
                <a:latin typeface="Arial" panose="020B0604020202020204" pitchFamily="34" charset="0"/>
                <a:cs typeface="Arial" panose="020B0604020202020204" pitchFamily="34" charset="0"/>
              </a:rPr>
              <a:t>Refer to the </a:t>
            </a:r>
            <a:r>
              <a:rPr lang="en-US" sz="2000">
                <a:latin typeface="Arial" panose="020B0604020202020204" pitchFamily="34" charset="0"/>
                <a:cs typeface="Arial" panose="020B0604020202020204" pitchFamily="34" charset="0"/>
                <a:hlinkClick r:id="rId3"/>
              </a:rPr>
              <a:t>Statewide Testing Schedule</a:t>
            </a:r>
            <a:r>
              <a:rPr lang="en-US" sz="2000">
                <a:latin typeface="Arial" panose="020B0604020202020204" pitchFamily="34" charset="0"/>
                <a:cs typeface="Arial" panose="020B0604020202020204" pitchFamily="34" charset="0"/>
              </a:rPr>
              <a:t> and the MCAS Pre-Administration Guide (to be available soon) for additional information. </a:t>
            </a:r>
          </a:p>
        </p:txBody>
      </p:sp>
      <p:graphicFrame>
        <p:nvGraphicFramePr>
          <p:cNvPr id="3" name="Table 2">
            <a:extLst>
              <a:ext uri="{FF2B5EF4-FFF2-40B4-BE49-F238E27FC236}">
                <a16:creationId xmlns:a16="http://schemas.microsoft.com/office/drawing/2014/main" id="{9CA074B7-56BB-AC25-3802-87C90C337F83}"/>
              </a:ext>
            </a:extLst>
          </p:cNvPr>
          <p:cNvGraphicFramePr>
            <a:graphicFrameLocks noGrp="1"/>
          </p:cNvGraphicFramePr>
          <p:nvPr>
            <p:extLst>
              <p:ext uri="{D42A27DB-BD31-4B8C-83A1-F6EECF244321}">
                <p14:modId xmlns:p14="http://schemas.microsoft.com/office/powerpoint/2010/main" val="546731264"/>
              </p:ext>
            </p:extLst>
          </p:nvPr>
        </p:nvGraphicFramePr>
        <p:xfrm>
          <a:off x="1466532" y="2071591"/>
          <a:ext cx="9110027" cy="1983996"/>
        </p:xfrm>
        <a:graphic>
          <a:graphicData uri="http://schemas.openxmlformats.org/drawingml/2006/table">
            <a:tbl>
              <a:tblPr firstRow="1" firstCol="1" bandRow="1">
                <a:tableStyleId>{69012ECD-51FC-41F1-AA8D-1B2483CD663E}</a:tableStyleId>
              </a:tblPr>
              <a:tblGrid>
                <a:gridCol w="5574167">
                  <a:extLst>
                    <a:ext uri="{9D8B030D-6E8A-4147-A177-3AD203B41FA5}">
                      <a16:colId xmlns:a16="http://schemas.microsoft.com/office/drawing/2014/main" val="654494043"/>
                    </a:ext>
                  </a:extLst>
                </a:gridCol>
                <a:gridCol w="3535860">
                  <a:extLst>
                    <a:ext uri="{9D8B030D-6E8A-4147-A177-3AD203B41FA5}">
                      <a16:colId xmlns:a16="http://schemas.microsoft.com/office/drawing/2014/main" val="3033490239"/>
                    </a:ext>
                  </a:extLst>
                </a:gridCol>
              </a:tblGrid>
              <a:tr h="0">
                <a:tc>
                  <a:txBody>
                    <a:bodyPr/>
                    <a:lstStyle/>
                    <a:p>
                      <a:pPr marL="0" marR="0" lvl="0" indent="0" algn="just">
                        <a:lnSpc>
                          <a:spcPct val="115000"/>
                        </a:lnSpc>
                        <a:spcAft>
                          <a:spcPts val="800"/>
                        </a:spcAft>
                        <a:buFont typeface="Symbol" panose="05050102010706020507" pitchFamily="18" charset="2"/>
                        <a:buNone/>
                      </a:pPr>
                      <a:r>
                        <a:rPr lang="en-US" sz="2000" kern="100">
                          <a:effectLst/>
                          <a:latin typeface="Arial" panose="020B0604020202020204" pitchFamily="34" charset="0"/>
                          <a:cs typeface="Arial" panose="020B0604020202020204" pitchFamily="34" charset="0"/>
                        </a:rPr>
                        <a:t>Tasks</a:t>
                      </a:r>
                      <a:endParaRPr lang="en-US" sz="20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0" marR="0">
                        <a:lnSpc>
                          <a:spcPct val="115000"/>
                        </a:lnSpc>
                        <a:spcAft>
                          <a:spcPts val="800"/>
                        </a:spcAft>
                        <a:buNone/>
                      </a:pPr>
                      <a:r>
                        <a:rPr lang="en-US" sz="2000" kern="100">
                          <a:effectLst/>
                          <a:latin typeface="Arial" panose="020B0604020202020204" pitchFamily="34" charset="0"/>
                          <a:cs typeface="Arial" panose="020B0604020202020204" pitchFamily="34" charset="0"/>
                        </a:rPr>
                        <a:t>Dates</a:t>
                      </a:r>
                      <a:endParaRPr lang="en-US" sz="20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1648932258"/>
                  </a:ext>
                </a:extLst>
              </a:tr>
              <a:tr h="0">
                <a:tc>
                  <a:txBody>
                    <a:bodyPr/>
                    <a:lstStyle/>
                    <a:p>
                      <a:pPr marL="0" marR="0" lvl="0" indent="0" algn="l" defTabSz="914400" rtl="0" eaLnBrk="1" latinLnBrk="0" hangingPunct="1">
                        <a:lnSpc>
                          <a:spcPct val="115000"/>
                        </a:lnSpc>
                        <a:spcAft>
                          <a:spcPts val="800"/>
                        </a:spcAft>
                        <a:buFont typeface="Symbol" panose="05050102010706020507" pitchFamily="18" charset="2"/>
                        <a:buNone/>
                      </a:pPr>
                      <a:r>
                        <a:rPr lang="en-US" sz="2000" b="1" kern="100">
                          <a:solidFill>
                            <a:schemeClr val="tx1"/>
                          </a:solidFill>
                          <a:effectLst/>
                          <a:latin typeface="Arial" panose="020B0604020202020204" pitchFamily="34" charset="0"/>
                          <a:cs typeface="Arial" panose="020B0604020202020204" pitchFamily="34" charset="0"/>
                        </a:rPr>
                        <a:t>Deadline to update student registration information, if necessary</a:t>
                      </a:r>
                      <a:endParaRPr lang="en-US" sz="2000" b="1" kern="100">
                        <a:solidFill>
                          <a:schemeClr val="tx1"/>
                        </a:solidFill>
                        <a:effectLst/>
                        <a:latin typeface="Arial" panose="020B0604020202020204" pitchFamily="34" charset="0"/>
                        <a:ea typeface="+mn-ea"/>
                        <a:cs typeface="Arial" panose="020B0604020202020204" pitchFamily="34" charset="0"/>
                      </a:endParaRPr>
                    </a:p>
                  </a:txBody>
                  <a:tcPr marL="68580" marR="68580" marT="0" marB="0"/>
                </a:tc>
                <a:tc>
                  <a:txBody>
                    <a:bodyPr/>
                    <a:lstStyle/>
                    <a:p>
                      <a:pPr marL="0" marR="0" lvl="0" indent="0" algn="l" defTabSz="914400" rtl="0" eaLnBrk="1" latinLnBrk="0" hangingPunct="1">
                        <a:lnSpc>
                          <a:spcPct val="115000"/>
                        </a:lnSpc>
                        <a:spcAft>
                          <a:spcPts val="800"/>
                        </a:spcAft>
                        <a:buFont typeface="Symbol" panose="05050102010706020507" pitchFamily="18" charset="2"/>
                        <a:buNone/>
                      </a:pPr>
                      <a:r>
                        <a:rPr lang="en-US" sz="2000" b="0" kern="100">
                          <a:solidFill>
                            <a:schemeClr val="tx1"/>
                          </a:solidFill>
                          <a:effectLst/>
                          <a:latin typeface="Arial" panose="020B0604020202020204" pitchFamily="34" charset="0"/>
                          <a:cs typeface="Arial" panose="020B0604020202020204" pitchFamily="34" charset="0"/>
                        </a:rPr>
                        <a:t>November 18 </a:t>
                      </a:r>
                      <a:endParaRPr lang="en-US" sz="2000" b="0" kern="100">
                        <a:solidFill>
                          <a:schemeClr val="tx1"/>
                        </a:solidFill>
                        <a:effectLst/>
                        <a:latin typeface="Arial" panose="020B0604020202020204" pitchFamily="34" charset="0"/>
                        <a:ea typeface="+mn-ea"/>
                        <a:cs typeface="Arial" panose="020B0604020202020204" pitchFamily="34" charset="0"/>
                      </a:endParaRPr>
                    </a:p>
                  </a:txBody>
                  <a:tcPr marL="68580" marR="68580" marT="0" marB="0" anchor="ctr"/>
                </a:tc>
                <a:extLst>
                  <a:ext uri="{0D108BD9-81ED-4DB2-BD59-A6C34878D82A}">
                    <a16:rowId xmlns:a16="http://schemas.microsoft.com/office/drawing/2014/main" val="3165112850"/>
                  </a:ext>
                </a:extLst>
              </a:tr>
              <a:tr h="0">
                <a:tc>
                  <a:txBody>
                    <a:bodyPr/>
                    <a:lstStyle/>
                    <a:p>
                      <a:pPr marL="0" marR="0" lvl="0" indent="0" algn="l" defTabSz="914400" rtl="0" eaLnBrk="1" latinLnBrk="0" hangingPunct="1">
                        <a:lnSpc>
                          <a:spcPct val="115000"/>
                        </a:lnSpc>
                        <a:spcAft>
                          <a:spcPts val="800"/>
                        </a:spcAft>
                        <a:buFont typeface="Symbol" panose="05050102010706020507" pitchFamily="18" charset="2"/>
                        <a:buNone/>
                      </a:pPr>
                      <a:r>
                        <a:rPr lang="en-US" sz="2000" b="1" kern="100">
                          <a:solidFill>
                            <a:schemeClr val="tx1"/>
                          </a:solidFill>
                          <a:effectLst/>
                          <a:latin typeface="Arial" panose="020B0604020202020204" pitchFamily="34" charset="0"/>
                          <a:cs typeface="Arial" panose="020B0604020202020204" pitchFamily="34" charset="0"/>
                        </a:rPr>
                        <a:t>Deadline to complete the PCPA (one PCPA for both subject areas)</a:t>
                      </a:r>
                      <a:endParaRPr lang="en-US" sz="2000" b="1" kern="100">
                        <a:solidFill>
                          <a:schemeClr val="tx1"/>
                        </a:solidFill>
                        <a:effectLst/>
                        <a:latin typeface="Arial" panose="020B0604020202020204" pitchFamily="34" charset="0"/>
                        <a:ea typeface="+mn-ea"/>
                        <a:cs typeface="Arial" panose="020B0604020202020204" pitchFamily="34" charset="0"/>
                      </a:endParaRPr>
                    </a:p>
                  </a:txBody>
                  <a:tcPr marL="68580" marR="68580" marT="0" marB="0"/>
                </a:tc>
                <a:tc>
                  <a:txBody>
                    <a:bodyPr/>
                    <a:lstStyle/>
                    <a:p>
                      <a:pPr marL="0" marR="0" lvl="0" indent="0" algn="l" defTabSz="914400" rtl="0" eaLnBrk="1" latinLnBrk="0" hangingPunct="1">
                        <a:lnSpc>
                          <a:spcPct val="115000"/>
                        </a:lnSpc>
                        <a:spcAft>
                          <a:spcPts val="800"/>
                        </a:spcAft>
                        <a:buFont typeface="Symbol" panose="05050102010706020507" pitchFamily="18" charset="2"/>
                        <a:buNone/>
                      </a:pPr>
                      <a:r>
                        <a:rPr lang="en-US" sz="2000" b="0" kern="100">
                          <a:solidFill>
                            <a:schemeClr val="tx1"/>
                          </a:solidFill>
                          <a:effectLst/>
                          <a:latin typeface="Arial" panose="020B0604020202020204" pitchFamily="34" charset="0"/>
                          <a:cs typeface="Arial" panose="020B0604020202020204" pitchFamily="34" charset="0"/>
                        </a:rPr>
                        <a:t>November 18</a:t>
                      </a:r>
                      <a:endParaRPr lang="en-US" sz="2000" b="0" kern="100">
                        <a:solidFill>
                          <a:schemeClr val="tx1"/>
                        </a:solidFill>
                        <a:effectLst/>
                        <a:latin typeface="Arial" panose="020B0604020202020204" pitchFamily="34" charset="0"/>
                        <a:ea typeface="+mn-ea"/>
                        <a:cs typeface="Arial" panose="020B0604020202020204" pitchFamily="34" charset="0"/>
                      </a:endParaRPr>
                    </a:p>
                  </a:txBody>
                  <a:tcPr marL="68580" marR="68580" marT="0" marB="0" anchor="ctr"/>
                </a:tc>
                <a:extLst>
                  <a:ext uri="{0D108BD9-81ED-4DB2-BD59-A6C34878D82A}">
                    <a16:rowId xmlns:a16="http://schemas.microsoft.com/office/drawing/2014/main" val="3488733677"/>
                  </a:ext>
                </a:extLst>
              </a:tr>
              <a:tr h="0">
                <a:tc>
                  <a:txBody>
                    <a:bodyPr/>
                    <a:lstStyle/>
                    <a:p>
                      <a:pPr marL="0" marR="0" lvl="0" indent="0" algn="l" defTabSz="914400" rtl="0" eaLnBrk="1" latinLnBrk="0" hangingPunct="1">
                        <a:lnSpc>
                          <a:spcPct val="115000"/>
                        </a:lnSpc>
                        <a:spcAft>
                          <a:spcPts val="800"/>
                        </a:spcAft>
                        <a:buFont typeface="Symbol" panose="05050102010706020507" pitchFamily="18" charset="2"/>
                        <a:buNone/>
                      </a:pPr>
                      <a:r>
                        <a:rPr lang="en-US" sz="2000" b="1" kern="100">
                          <a:solidFill>
                            <a:schemeClr val="tx1"/>
                          </a:solidFill>
                          <a:effectLst/>
                          <a:latin typeface="Arial" panose="020B0604020202020204" pitchFamily="34" charset="0"/>
                          <a:cs typeface="Arial" panose="020B0604020202020204" pitchFamily="34" charset="0"/>
                        </a:rPr>
                        <a:t>(PBT only) Pre-scheduled UPS pickup</a:t>
                      </a:r>
                      <a:endParaRPr lang="en-US" sz="2000" b="1" kern="100">
                        <a:solidFill>
                          <a:schemeClr val="tx1"/>
                        </a:solidFill>
                        <a:effectLst/>
                        <a:latin typeface="Arial" panose="020B0604020202020204" pitchFamily="34" charset="0"/>
                        <a:ea typeface="+mn-ea"/>
                        <a:cs typeface="Arial" panose="020B0604020202020204" pitchFamily="34" charset="0"/>
                      </a:endParaRPr>
                    </a:p>
                  </a:txBody>
                  <a:tcPr marL="68580" marR="68580" marT="0" marB="0"/>
                </a:tc>
                <a:tc>
                  <a:txBody>
                    <a:bodyPr/>
                    <a:lstStyle/>
                    <a:p>
                      <a:pPr marL="0" marR="0" lvl="0" indent="0" algn="l" defTabSz="914400" rtl="0" eaLnBrk="1" latinLnBrk="0" hangingPunct="1">
                        <a:lnSpc>
                          <a:spcPct val="115000"/>
                        </a:lnSpc>
                        <a:spcAft>
                          <a:spcPts val="800"/>
                        </a:spcAft>
                        <a:buFont typeface="Symbol" panose="05050102010706020507" pitchFamily="18" charset="2"/>
                        <a:buNone/>
                      </a:pPr>
                      <a:r>
                        <a:rPr lang="en-US" sz="2000" b="0" kern="100">
                          <a:solidFill>
                            <a:schemeClr val="tx1"/>
                          </a:solidFill>
                          <a:effectLst/>
                          <a:latin typeface="Arial" panose="020B0604020202020204" pitchFamily="34" charset="0"/>
                          <a:cs typeface="Arial" panose="020B0604020202020204" pitchFamily="34" charset="0"/>
                        </a:rPr>
                        <a:t>November 19</a:t>
                      </a:r>
                      <a:endParaRPr lang="en-US" sz="2000" b="0" kern="100">
                        <a:solidFill>
                          <a:schemeClr val="tx1"/>
                        </a:solidFill>
                        <a:effectLst/>
                        <a:latin typeface="Arial" panose="020B0604020202020204" pitchFamily="34" charset="0"/>
                        <a:ea typeface="+mn-ea"/>
                        <a:cs typeface="Arial" panose="020B0604020202020204" pitchFamily="34" charset="0"/>
                      </a:endParaRPr>
                    </a:p>
                  </a:txBody>
                  <a:tcPr marL="68580" marR="68580" marT="0" marB="0"/>
                </a:tc>
                <a:extLst>
                  <a:ext uri="{0D108BD9-81ED-4DB2-BD59-A6C34878D82A}">
                    <a16:rowId xmlns:a16="http://schemas.microsoft.com/office/drawing/2014/main" val="535916696"/>
                  </a:ext>
                </a:extLst>
              </a:tr>
            </a:tbl>
          </a:graphicData>
        </a:graphic>
      </p:graphicFrame>
    </p:spTree>
    <p:extLst>
      <p:ext uri="{BB962C8B-B14F-4D97-AF65-F5344CB8AC3E}">
        <p14:creationId xmlns:p14="http://schemas.microsoft.com/office/powerpoint/2010/main" val="14382114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FA2B35-EC3F-0688-7E05-F644E7E08D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5231D2-83B2-5B2C-61C7-89663A107219}"/>
              </a:ext>
            </a:extLst>
          </p:cNvPr>
          <p:cNvSpPr>
            <a:spLocks noGrp="1"/>
          </p:cNvSpPr>
          <p:nvPr>
            <p:ph type="title" idx="4294967295"/>
          </p:nvPr>
        </p:nvSpPr>
        <p:spPr>
          <a:xfrm>
            <a:off x="2952750" y="2559050"/>
            <a:ext cx="6496050" cy="1092200"/>
          </a:xfrm>
        </p:spPr>
        <p:txBody>
          <a:bodyPr>
            <a:normAutofit/>
          </a:bodyPr>
          <a:lstStyle/>
          <a:p>
            <a:r>
              <a:rPr lang="en-US">
                <a:solidFill>
                  <a:schemeClr val="tx1"/>
                </a:solidFill>
                <a:latin typeface="Arial" panose="020B0604020202020204" pitchFamily="34" charset="0"/>
                <a:cs typeface="Arial" panose="020B0604020202020204" pitchFamily="34" charset="0"/>
              </a:rPr>
              <a:t>2. </a:t>
            </a:r>
            <a:r>
              <a:rPr lang="en-US">
                <a:solidFill>
                  <a:schemeClr val="tx1"/>
                </a:solidFill>
              </a:rPr>
              <a:t>Student Registration</a:t>
            </a:r>
            <a:endParaRPr lang="en-US">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022523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30F685-FD3A-AE39-B110-E2AB34FBD21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DE884C1-5C71-2480-E3EA-A384A200F7E0}"/>
              </a:ext>
            </a:extLst>
          </p:cNvPr>
          <p:cNvSpPr>
            <a:spLocks noGrp="1"/>
          </p:cNvSpPr>
          <p:nvPr>
            <p:ph type="title"/>
          </p:nvPr>
        </p:nvSpPr>
        <p:spPr/>
        <p:txBody>
          <a:bodyPr>
            <a:normAutofit fontScale="90000"/>
          </a:bodyPr>
          <a:lstStyle/>
          <a:p>
            <a:r>
              <a:rPr lang="en-US" sz="4000">
                <a:solidFill>
                  <a:schemeClr val="bg1"/>
                </a:solidFill>
                <a:latin typeface="Arial" panose="020B0604020202020204" pitchFamily="34" charset="0"/>
                <a:cs typeface="Arial" panose="020B0604020202020204" pitchFamily="34" charset="0"/>
              </a:rPr>
              <a:t>November Retest Student Registration Deadlines</a:t>
            </a:r>
          </a:p>
        </p:txBody>
      </p:sp>
      <p:sp>
        <p:nvSpPr>
          <p:cNvPr id="3" name="Content Placeholder 2">
            <a:extLst>
              <a:ext uri="{FF2B5EF4-FFF2-40B4-BE49-F238E27FC236}">
                <a16:creationId xmlns:a16="http://schemas.microsoft.com/office/drawing/2014/main" id="{7E0100A0-5D78-5CD2-2B8E-7D6D3C4DC649}"/>
              </a:ext>
            </a:extLst>
          </p:cNvPr>
          <p:cNvSpPr>
            <a:spLocks noGrp="1"/>
          </p:cNvSpPr>
          <p:nvPr>
            <p:ph idx="1"/>
          </p:nvPr>
        </p:nvSpPr>
        <p:spPr/>
        <p:txBody>
          <a:bodyPr vert="horz" lIns="91440" tIns="45720" rIns="91440" bIns="45720" rtlCol="0" anchor="t">
            <a:noAutofit/>
          </a:bodyPr>
          <a:lstStyle/>
          <a:p>
            <a:pPr algn="l" rtl="0" fontAlgn="base">
              <a:buClr>
                <a:srgbClr val="000000"/>
              </a:buClr>
              <a:buFont typeface="Arial" panose="020B0604020202020204" pitchFamily="34" charset="0"/>
              <a:buChar char="•"/>
            </a:pPr>
            <a:r>
              <a:rPr lang="en-US">
                <a:solidFill>
                  <a:srgbClr val="000000"/>
                </a:solidFill>
              </a:rPr>
              <a:t>Initial Student Registration Window: </a:t>
            </a:r>
            <a:r>
              <a:rPr lang="en-US" b="1">
                <a:solidFill>
                  <a:srgbClr val="000000"/>
                </a:solidFill>
              </a:rPr>
              <a:t>September 15–26</a:t>
            </a:r>
          </a:p>
          <a:p>
            <a:pPr lvl="1" fontAlgn="base">
              <a:buClr>
                <a:srgbClr val="000000"/>
              </a:buClr>
            </a:pPr>
            <a:r>
              <a:rPr lang="en-US">
                <a:solidFill>
                  <a:srgbClr val="000000"/>
                </a:solidFill>
              </a:rPr>
              <a:t>Important in order to receive manuals for CBT and PBT, and PBT materials and student labels</a:t>
            </a:r>
          </a:p>
          <a:p>
            <a:pPr fontAlgn="base">
              <a:buClr>
                <a:srgbClr val="000000"/>
              </a:buClr>
            </a:pPr>
            <a:r>
              <a:rPr lang="en-US">
                <a:solidFill>
                  <a:srgbClr val="000000"/>
                </a:solidFill>
              </a:rPr>
              <a:t>Extended pre-administration student registration window for CBT: </a:t>
            </a:r>
            <a:r>
              <a:rPr lang="en-US" b="1">
                <a:solidFill>
                  <a:srgbClr val="000000"/>
                </a:solidFill>
              </a:rPr>
              <a:t>September 29–November 4</a:t>
            </a:r>
          </a:p>
          <a:p>
            <a:pPr lvl="1" fontAlgn="base">
              <a:buClr>
                <a:srgbClr val="000000"/>
              </a:buClr>
            </a:pPr>
            <a:r>
              <a:rPr lang="en-US">
                <a:solidFill>
                  <a:srgbClr val="000000"/>
                </a:solidFill>
              </a:rPr>
              <a:t>Schools will not receive an automatic shipment of PBT materials or manuals for students registered after September 26; schools will need to manually place an additional materials order through the </a:t>
            </a:r>
            <a:r>
              <a:rPr lang="en-US">
                <a:solidFill>
                  <a:srgbClr val="000000"/>
                </a:solidFill>
                <a:hlinkClick r:id="rId3"/>
              </a:rPr>
              <a:t>MCAS Service Center website</a:t>
            </a:r>
            <a:r>
              <a:rPr lang="en-US">
                <a:solidFill>
                  <a:srgbClr val="000000"/>
                </a:solidFill>
              </a:rPr>
              <a:t>. </a:t>
            </a:r>
            <a:endParaRPr lang="en-US" i="0">
              <a:solidFill>
                <a:srgbClr val="000000"/>
              </a:solidFill>
              <a:effectLst/>
              <a:latin typeface="Arial" panose="020B0604020202020204" pitchFamily="34" charset="0"/>
              <a:cs typeface="Arial" panose="020B0604020202020204" pitchFamily="34" charset="0"/>
            </a:endParaRPr>
          </a:p>
          <a:p>
            <a:pPr marL="457200" lvl="1" indent="0" fontAlgn="base">
              <a:buClr>
                <a:srgbClr val="000000"/>
              </a:buClr>
              <a:buNone/>
            </a:pPr>
            <a:endParaRPr lang="en-US" sz="2400" b="0" i="0">
              <a:solidFill>
                <a:srgbClr val="000000"/>
              </a:solidFill>
              <a:effectLst/>
              <a:latin typeface="Arial" panose="020B0604020202020204" pitchFamily="34" charset="0"/>
              <a:cs typeface="Arial" panose="020B0604020202020204" pitchFamily="34" charset="0"/>
            </a:endParaRPr>
          </a:p>
          <a:p>
            <a:pPr>
              <a:buClr>
                <a:srgbClr val="101D35"/>
              </a:buClr>
            </a:pPr>
            <a:endParaRPr lang="en-US" sz="2400">
              <a:solidFill>
                <a:srgbClr val="101D35"/>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406658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CE5E90-A11E-A86A-8D26-763B124040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C32237E-4E30-F983-32F4-919B4F7405A2}"/>
              </a:ext>
            </a:extLst>
          </p:cNvPr>
          <p:cNvSpPr>
            <a:spLocks noGrp="1"/>
          </p:cNvSpPr>
          <p:nvPr>
            <p:ph type="title"/>
          </p:nvPr>
        </p:nvSpPr>
        <p:spPr/>
        <p:txBody>
          <a:bodyPr>
            <a:normAutofit fontScale="90000"/>
          </a:bodyPr>
          <a:lstStyle/>
          <a:p>
            <a:r>
              <a:rPr lang="en-US" sz="4000">
                <a:solidFill>
                  <a:schemeClr val="bg1"/>
                </a:solidFill>
                <a:latin typeface="Arial" panose="020B0604020202020204" pitchFamily="34" charset="0"/>
                <a:cs typeface="Arial" panose="020B0604020202020204" pitchFamily="34" charset="0"/>
              </a:rPr>
              <a:t>November Retest Student Registration Resources</a:t>
            </a:r>
          </a:p>
        </p:txBody>
      </p:sp>
      <p:sp>
        <p:nvSpPr>
          <p:cNvPr id="3" name="Content Placeholder 2">
            <a:extLst>
              <a:ext uri="{FF2B5EF4-FFF2-40B4-BE49-F238E27FC236}">
                <a16:creationId xmlns:a16="http://schemas.microsoft.com/office/drawing/2014/main" id="{D4C999AC-B590-D62B-E987-F51F630ACCB5}"/>
              </a:ext>
            </a:extLst>
          </p:cNvPr>
          <p:cNvSpPr>
            <a:spLocks noGrp="1"/>
          </p:cNvSpPr>
          <p:nvPr>
            <p:ph idx="1"/>
          </p:nvPr>
        </p:nvSpPr>
        <p:spPr/>
        <p:txBody>
          <a:bodyPr vert="horz" lIns="91440" tIns="45720" rIns="91440" bIns="45720" rtlCol="0" anchor="t">
            <a:noAutofit/>
          </a:bodyPr>
          <a:lstStyle/>
          <a:p>
            <a:pPr algn="l" rtl="0" fontAlgn="base">
              <a:buClr>
                <a:srgbClr val="000000"/>
              </a:buClr>
              <a:buFont typeface="Arial" panose="020B0604020202020204" pitchFamily="34" charset="0"/>
              <a:buChar char="•"/>
            </a:pPr>
            <a:r>
              <a:rPr lang="en-US">
                <a:solidFill>
                  <a:srgbClr val="000000"/>
                </a:solidFill>
                <a:hlinkClick r:id="rId3"/>
              </a:rPr>
              <a:t>MCAS Resource Center</a:t>
            </a:r>
            <a:endParaRPr lang="en-US">
              <a:solidFill>
                <a:srgbClr val="000000"/>
              </a:solidFill>
            </a:endParaRPr>
          </a:p>
          <a:p>
            <a:pPr lvl="1" fontAlgn="base">
              <a:buClr>
                <a:srgbClr val="000000"/>
              </a:buClr>
            </a:pPr>
            <a:r>
              <a:rPr lang="en-US">
                <a:solidFill>
                  <a:srgbClr val="000000"/>
                </a:solidFill>
              </a:rPr>
              <a:t>MCAS Student Registration Guide</a:t>
            </a:r>
          </a:p>
          <a:p>
            <a:pPr lvl="1" fontAlgn="base">
              <a:buClr>
                <a:srgbClr val="000000"/>
              </a:buClr>
            </a:pPr>
            <a:r>
              <a:rPr lang="en-US">
                <a:solidFill>
                  <a:srgbClr val="000000"/>
                </a:solidFill>
              </a:rPr>
              <a:t>Student Registration Data Definitions</a:t>
            </a:r>
          </a:p>
          <a:p>
            <a:pPr lvl="2" fontAlgn="base">
              <a:buClr>
                <a:srgbClr val="000000"/>
              </a:buClr>
            </a:pPr>
            <a:r>
              <a:rPr lang="en-US" b="1">
                <a:solidFill>
                  <a:srgbClr val="000000"/>
                </a:solidFill>
              </a:rPr>
              <a:t>New for 2025–26</a:t>
            </a:r>
            <a:r>
              <a:rPr lang="en-US">
                <a:solidFill>
                  <a:srgbClr val="000000"/>
                </a:solidFill>
              </a:rPr>
              <a:t>: “SP” is no longer accepted as a grade level for MCAS administrations. </a:t>
            </a:r>
          </a:p>
          <a:p>
            <a:pPr lvl="1" fontAlgn="base">
              <a:buClr>
                <a:srgbClr val="000000"/>
              </a:buClr>
            </a:pPr>
            <a:r>
              <a:rPr lang="en-US">
                <a:solidFill>
                  <a:srgbClr val="000000"/>
                </a:solidFill>
              </a:rPr>
              <a:t>Student Registration Template </a:t>
            </a:r>
          </a:p>
          <a:p>
            <a:pPr algn="l" rtl="0" fontAlgn="base">
              <a:buClr>
                <a:srgbClr val="000000"/>
              </a:buClr>
              <a:buFont typeface="Arial" panose="020B0604020202020204" pitchFamily="34" charset="0"/>
              <a:buChar char="•"/>
            </a:pPr>
            <a:r>
              <a:rPr lang="en-US">
                <a:solidFill>
                  <a:srgbClr val="000000"/>
                </a:solidFill>
                <a:hlinkClick r:id="rId4"/>
              </a:rPr>
              <a:t>November Retest Participation Guidelines</a:t>
            </a:r>
            <a:endParaRPr lang="en-US">
              <a:solidFill>
                <a:srgbClr val="000000"/>
              </a:solidFill>
            </a:endParaRPr>
          </a:p>
          <a:p>
            <a:pPr algn="l" rtl="0" fontAlgn="base">
              <a:buClr>
                <a:srgbClr val="000000"/>
              </a:buClr>
              <a:buFont typeface="Arial" panose="020B0604020202020204" pitchFamily="34" charset="0"/>
              <a:buChar char="•"/>
            </a:pPr>
            <a:r>
              <a:rPr lang="en-US">
                <a:solidFill>
                  <a:srgbClr val="000000"/>
                </a:solidFill>
              </a:rPr>
              <a:t>Accessibility and Accommodations</a:t>
            </a:r>
            <a:endParaRPr lang="en-US" sz="2400">
              <a:solidFill>
                <a:srgbClr val="000000"/>
              </a:solidFill>
            </a:endParaRPr>
          </a:p>
          <a:p>
            <a:pPr lvl="1" fontAlgn="base">
              <a:buClr>
                <a:srgbClr val="000000"/>
              </a:buClr>
            </a:pPr>
            <a:r>
              <a:rPr lang="en-US" b="0" i="0">
                <a:solidFill>
                  <a:srgbClr val="000000"/>
                </a:solidFill>
                <a:effectLst/>
                <a:latin typeface="Arial" panose="020B0604020202020204" pitchFamily="34" charset="0"/>
                <a:cs typeface="Arial" panose="020B0604020202020204" pitchFamily="34" charset="0"/>
                <a:hlinkClick r:id="rId5"/>
              </a:rPr>
              <a:t>Accessibility and Accommodations Manual</a:t>
            </a:r>
            <a:r>
              <a:rPr lang="en-US" b="0" i="0">
                <a:solidFill>
                  <a:srgbClr val="000000"/>
                </a:solidFill>
                <a:effectLst/>
                <a:latin typeface="Arial" panose="020B0604020202020204" pitchFamily="34" charset="0"/>
                <a:cs typeface="Arial" panose="020B0604020202020204" pitchFamily="34" charset="0"/>
              </a:rPr>
              <a:t> (updated manual will be posted soon)</a:t>
            </a:r>
          </a:p>
          <a:p>
            <a:pPr lvl="2" fontAlgn="base">
              <a:buClr>
                <a:srgbClr val="000000"/>
              </a:buClr>
            </a:pPr>
            <a:r>
              <a:rPr lang="en-US">
                <a:solidFill>
                  <a:srgbClr val="000000"/>
                </a:solidFill>
              </a:rPr>
              <a:t>See Appendix A for a crosswalk of accessibility features and accommodations and their corresponding columns in the Student Registration file. </a:t>
            </a:r>
            <a:endParaRPr lang="en-US" b="0" i="0">
              <a:solidFill>
                <a:srgbClr val="000000"/>
              </a:solidFill>
              <a:effectLst/>
              <a:latin typeface="Arial" panose="020B0604020202020204" pitchFamily="34" charset="0"/>
              <a:cs typeface="Arial" panose="020B0604020202020204" pitchFamily="34" charset="0"/>
            </a:endParaRPr>
          </a:p>
          <a:p>
            <a:pPr lvl="1" fontAlgn="base">
              <a:buClr>
                <a:srgbClr val="000000"/>
              </a:buClr>
            </a:pPr>
            <a:endParaRPr lang="en-US" sz="2000" b="0" i="0">
              <a:solidFill>
                <a:srgbClr val="000000"/>
              </a:solidFill>
              <a:effectLst/>
              <a:latin typeface="Arial" panose="020B0604020202020204" pitchFamily="34" charset="0"/>
              <a:cs typeface="Arial" panose="020B0604020202020204" pitchFamily="34" charset="0"/>
            </a:endParaRPr>
          </a:p>
          <a:p>
            <a:pPr>
              <a:buClr>
                <a:srgbClr val="101D35"/>
              </a:buClr>
            </a:pPr>
            <a:endParaRPr lang="en-US" sz="2400">
              <a:solidFill>
                <a:srgbClr val="101D35"/>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106760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ADED2B-0B4D-9FEB-3931-D4E2DD3A09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656D2D-873F-EF94-C885-AA82CE6293FE}"/>
              </a:ext>
            </a:extLst>
          </p:cNvPr>
          <p:cNvSpPr>
            <a:spLocks noGrp="1"/>
          </p:cNvSpPr>
          <p:nvPr>
            <p:ph type="title"/>
          </p:nvPr>
        </p:nvSpPr>
        <p:spPr/>
        <p:txBody>
          <a:bodyPr>
            <a:normAutofit/>
          </a:bodyPr>
          <a:lstStyle/>
          <a:p>
            <a:r>
              <a:rPr lang="en-US" sz="4000">
                <a:solidFill>
                  <a:schemeClr val="bg1"/>
                </a:solidFill>
                <a:latin typeface="Arial" panose="020B0604020202020204" pitchFamily="34" charset="0"/>
                <a:cs typeface="Arial" panose="020B0604020202020204" pitchFamily="34" charset="0"/>
              </a:rPr>
              <a:t>Novembe</a:t>
            </a:r>
            <a:r>
              <a:rPr lang="en-US" sz="4000">
                <a:solidFill>
                  <a:schemeClr val="bg1"/>
                </a:solidFill>
              </a:rPr>
              <a:t>r Retest </a:t>
            </a:r>
            <a:r>
              <a:rPr lang="en-US" sz="4000">
                <a:solidFill>
                  <a:schemeClr val="bg1"/>
                </a:solidFill>
                <a:latin typeface="Arial" panose="020B0604020202020204" pitchFamily="34" charset="0"/>
                <a:cs typeface="Arial" panose="020B0604020202020204" pitchFamily="34" charset="0"/>
              </a:rPr>
              <a:t>Participation FAQ</a:t>
            </a:r>
          </a:p>
        </p:txBody>
      </p:sp>
      <p:sp>
        <p:nvSpPr>
          <p:cNvPr id="3" name="Content Placeholder 2">
            <a:extLst>
              <a:ext uri="{FF2B5EF4-FFF2-40B4-BE49-F238E27FC236}">
                <a16:creationId xmlns:a16="http://schemas.microsoft.com/office/drawing/2014/main" id="{D1704950-BCFC-6900-2307-7DA8B12357FC}"/>
              </a:ext>
            </a:extLst>
          </p:cNvPr>
          <p:cNvSpPr>
            <a:spLocks noGrp="1"/>
          </p:cNvSpPr>
          <p:nvPr>
            <p:ph idx="1"/>
          </p:nvPr>
        </p:nvSpPr>
        <p:spPr>
          <a:xfrm>
            <a:off x="173179" y="1455451"/>
            <a:ext cx="11850208" cy="4780363"/>
          </a:xfrm>
        </p:spPr>
        <p:txBody>
          <a:bodyPr vert="horz" lIns="91440" tIns="45720" rIns="91440" bIns="45720" rtlCol="0" anchor="t">
            <a:noAutofit/>
          </a:bodyPr>
          <a:lstStyle/>
          <a:p>
            <a:pPr marL="0" indent="0">
              <a:buNone/>
            </a:pPr>
            <a:r>
              <a:rPr lang="en-US" sz="2000" b="1" dirty="0">
                <a:solidFill>
                  <a:schemeClr val="tx1"/>
                </a:solidFill>
              </a:rPr>
              <a:t>Q: Are grade 11 and 12 students required to participate in the November 2025 retests if they have not yet participated in ELA and/or Mathematics MCAS testing?</a:t>
            </a:r>
            <a:endParaRPr lang="en-US" sz="2000" dirty="0">
              <a:solidFill>
                <a:schemeClr val="tx1"/>
              </a:solidFill>
            </a:endParaRPr>
          </a:p>
          <a:p>
            <a:pPr marL="0" indent="0">
              <a:buNone/>
            </a:pPr>
            <a:r>
              <a:rPr lang="en-US" sz="1800" b="1" dirty="0">
                <a:solidFill>
                  <a:schemeClr val="tx1"/>
                </a:solidFill>
              </a:rPr>
              <a:t>A:</a:t>
            </a:r>
            <a:r>
              <a:rPr lang="en-US" sz="1800" dirty="0">
                <a:solidFill>
                  <a:schemeClr val="tx1"/>
                </a:solidFill>
              </a:rPr>
              <a:t> No. Students are not required to participate, and students may not earn the </a:t>
            </a:r>
            <a:r>
              <a:rPr lang="en-US" sz="1800" u="sng" dirty="0">
                <a:hlinkClick r:id="rId3"/>
              </a:rPr>
              <a:t>Competency Determination</a:t>
            </a:r>
            <a:r>
              <a:rPr lang="en-US" sz="1800" dirty="0"/>
              <a:t> t</a:t>
            </a:r>
            <a:r>
              <a:rPr lang="en-US" sz="1800" dirty="0">
                <a:solidFill>
                  <a:schemeClr val="tx1"/>
                </a:solidFill>
              </a:rPr>
              <a:t>hrough participation in the retests. </a:t>
            </a:r>
          </a:p>
          <a:p>
            <a:r>
              <a:rPr lang="en-US" sz="1800" dirty="0">
                <a:solidFill>
                  <a:schemeClr val="tx1"/>
                </a:solidFill>
              </a:rPr>
              <a:t>Students in grades 11 and 12 are eligible to participate if they would like to qualify for the </a:t>
            </a:r>
            <a:r>
              <a:rPr lang="en-US" sz="1800" u="sng" dirty="0">
                <a:hlinkClick r:id="rId4"/>
              </a:rPr>
              <a:t>Adams Scholarship</a:t>
            </a:r>
            <a:r>
              <a:rPr lang="en-US" sz="1800" dirty="0">
                <a:solidFill>
                  <a:schemeClr val="tx1"/>
                </a:solidFill>
              </a:rPr>
              <a:t>, the </a:t>
            </a:r>
            <a:r>
              <a:rPr lang="en-US" sz="1800" u="sng" dirty="0">
                <a:hlinkClick r:id="rId5"/>
              </a:rPr>
              <a:t>Koplik Certificate of Mastery</a:t>
            </a:r>
            <a:r>
              <a:rPr lang="en-US" sz="1800" u="sng" dirty="0"/>
              <a:t>,</a:t>
            </a:r>
            <a:r>
              <a:rPr lang="en-US" sz="1800" dirty="0"/>
              <a:t> </a:t>
            </a:r>
            <a:r>
              <a:rPr lang="en-US" sz="1800" dirty="0">
                <a:solidFill>
                  <a:schemeClr val="tx1"/>
                </a:solidFill>
              </a:rPr>
              <a:t>and the </a:t>
            </a:r>
            <a:r>
              <a:rPr lang="en-US" sz="1800" u="sng" dirty="0">
                <a:hlinkClick r:id="rId6"/>
              </a:rPr>
              <a:t>Seal of Biliteracy</a:t>
            </a:r>
            <a:r>
              <a:rPr lang="en-US" sz="1800" dirty="0"/>
              <a:t> </a:t>
            </a:r>
            <a:r>
              <a:rPr lang="en-US" sz="1800" dirty="0">
                <a:solidFill>
                  <a:schemeClr val="tx1"/>
                </a:solidFill>
              </a:rPr>
              <a:t>(these are the </a:t>
            </a:r>
            <a:r>
              <a:rPr lang="en-US" sz="1800" b="1" i="1" dirty="0">
                <a:solidFill>
                  <a:schemeClr val="tx1"/>
                </a:solidFill>
              </a:rPr>
              <a:t>only purposes for participation</a:t>
            </a:r>
            <a:r>
              <a:rPr lang="en-US" sz="1800" dirty="0">
                <a:solidFill>
                  <a:schemeClr val="tx1"/>
                </a:solidFill>
              </a:rPr>
              <a:t>). </a:t>
            </a:r>
          </a:p>
          <a:p>
            <a:pPr marL="0" indent="0">
              <a:buNone/>
            </a:pPr>
            <a:r>
              <a:rPr lang="en-US" sz="2000" b="1" dirty="0">
                <a:solidFill>
                  <a:schemeClr val="tx1"/>
                </a:solidFill>
              </a:rPr>
              <a:t>Q: Can grade 11 and 12 students participate in the spring 2026 grade 10 ELA and Math tests </a:t>
            </a:r>
            <a:r>
              <a:rPr lang="en-US" sz="2000" b="1" i="1" dirty="0">
                <a:solidFill>
                  <a:schemeClr val="tx1"/>
                </a:solidFill>
              </a:rPr>
              <a:t>instead of</a:t>
            </a:r>
            <a:r>
              <a:rPr lang="en-US" sz="2000" b="1" dirty="0">
                <a:solidFill>
                  <a:schemeClr val="tx1"/>
                </a:solidFill>
              </a:rPr>
              <a:t> November Retest?</a:t>
            </a:r>
            <a:endParaRPr lang="en-US" sz="2000" dirty="0">
              <a:solidFill>
                <a:schemeClr val="tx1"/>
              </a:solidFill>
            </a:endParaRPr>
          </a:p>
          <a:p>
            <a:pPr marL="0" indent="0">
              <a:buNone/>
            </a:pPr>
            <a:r>
              <a:rPr lang="en-US" sz="1800" b="1" dirty="0">
                <a:solidFill>
                  <a:schemeClr val="tx1"/>
                </a:solidFill>
              </a:rPr>
              <a:t>A:</a:t>
            </a:r>
            <a:r>
              <a:rPr lang="en-US" sz="1800" dirty="0">
                <a:solidFill>
                  <a:schemeClr val="tx1"/>
                </a:solidFill>
              </a:rPr>
              <a:t>  Students in grade 11 or 12 who were reported as grade 9 students in the prior school year </a:t>
            </a:r>
            <a:r>
              <a:rPr lang="en-US" sz="1800" b="1" dirty="0">
                <a:solidFill>
                  <a:schemeClr val="tx1"/>
                </a:solidFill>
              </a:rPr>
              <a:t>are required to participate</a:t>
            </a:r>
            <a:r>
              <a:rPr lang="en-US" sz="1800" dirty="0">
                <a:solidFill>
                  <a:schemeClr val="tx1"/>
                </a:solidFill>
              </a:rPr>
              <a:t> in spring 2026 grade 10 ELA and Mathematics testing for accountability purposes. All other grades 11 and 12 students are not required to participate in spring 2026.</a:t>
            </a:r>
          </a:p>
          <a:p>
            <a:r>
              <a:rPr lang="en-US" sz="1800" dirty="0">
                <a:solidFill>
                  <a:schemeClr val="tx1"/>
                </a:solidFill>
              </a:rPr>
              <a:t>Students in grade 11 are </a:t>
            </a:r>
            <a:r>
              <a:rPr lang="en-US" sz="1800" b="1" dirty="0">
                <a:solidFill>
                  <a:schemeClr val="tx1"/>
                </a:solidFill>
              </a:rPr>
              <a:t>eligible</a:t>
            </a:r>
            <a:r>
              <a:rPr lang="en-US" sz="1800" dirty="0">
                <a:solidFill>
                  <a:schemeClr val="tx1"/>
                </a:solidFill>
              </a:rPr>
              <a:t> to participate in the spring grade 10 ELA and Mathematics tests if they are attempting to qualify for scholarship purposes. Students in grades 11 and 12 are </a:t>
            </a:r>
            <a:r>
              <a:rPr lang="en-US" sz="1800" b="1" dirty="0">
                <a:solidFill>
                  <a:schemeClr val="tx1"/>
                </a:solidFill>
              </a:rPr>
              <a:t>eligible</a:t>
            </a:r>
            <a:r>
              <a:rPr lang="en-US" sz="1800" dirty="0">
                <a:solidFill>
                  <a:schemeClr val="tx1"/>
                </a:solidFill>
              </a:rPr>
              <a:t> to participate in the spring grade 10 ELA test for the Seal of Biliteracy.</a:t>
            </a:r>
          </a:p>
          <a:p>
            <a:r>
              <a:rPr lang="en-US" sz="1800" dirty="0">
                <a:solidFill>
                  <a:schemeClr val="tx1"/>
                </a:solidFill>
              </a:rPr>
              <a:t>Students in grade 12 are </a:t>
            </a:r>
            <a:r>
              <a:rPr lang="en-US" sz="1800" b="1" dirty="0">
                <a:solidFill>
                  <a:schemeClr val="tx1"/>
                </a:solidFill>
              </a:rPr>
              <a:t>not eligible to participate</a:t>
            </a:r>
            <a:r>
              <a:rPr lang="en-US" sz="1800" dirty="0">
                <a:solidFill>
                  <a:schemeClr val="tx1"/>
                </a:solidFill>
              </a:rPr>
              <a:t> in spring grade 10 tests for scholarship purposes.</a:t>
            </a:r>
          </a:p>
          <a:p>
            <a:r>
              <a:rPr lang="en-US" sz="1800" dirty="0">
                <a:solidFill>
                  <a:schemeClr val="tx1"/>
                </a:solidFill>
              </a:rPr>
              <a:t>Additional details will be provided in spring grade 10 MCAS participation guidelines which will be posted soon. </a:t>
            </a:r>
          </a:p>
        </p:txBody>
      </p:sp>
    </p:spTree>
    <p:extLst>
      <p:ext uri="{BB962C8B-B14F-4D97-AF65-F5344CB8AC3E}">
        <p14:creationId xmlns:p14="http://schemas.microsoft.com/office/powerpoint/2010/main" val="13770392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003A2F-DB5C-B54F-8020-D913565511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C6E5BB3-B757-6AD9-8EA9-0B35DD650E62}"/>
              </a:ext>
            </a:extLst>
          </p:cNvPr>
          <p:cNvSpPr>
            <a:spLocks noGrp="1"/>
          </p:cNvSpPr>
          <p:nvPr>
            <p:ph type="title" idx="4294967295"/>
          </p:nvPr>
        </p:nvSpPr>
        <p:spPr>
          <a:xfrm>
            <a:off x="2952750" y="2559050"/>
            <a:ext cx="6496050" cy="1092200"/>
          </a:xfrm>
        </p:spPr>
        <p:txBody>
          <a:bodyPr>
            <a:normAutofit/>
          </a:bodyPr>
          <a:lstStyle/>
          <a:p>
            <a:r>
              <a:rPr lang="en-US">
                <a:solidFill>
                  <a:schemeClr val="tx1"/>
                </a:solidFill>
              </a:rPr>
              <a:t>3.</a:t>
            </a:r>
            <a:r>
              <a:rPr lang="en-US">
                <a:solidFill>
                  <a:schemeClr val="tx1"/>
                </a:solidFill>
                <a:latin typeface="Arial" panose="020B0604020202020204" pitchFamily="34" charset="0"/>
                <a:cs typeface="Arial" panose="020B0604020202020204" pitchFamily="34" charset="0"/>
              </a:rPr>
              <a:t> Resources</a:t>
            </a:r>
          </a:p>
        </p:txBody>
      </p:sp>
    </p:spTree>
    <p:extLst>
      <p:ext uri="{BB962C8B-B14F-4D97-AF65-F5344CB8AC3E}">
        <p14:creationId xmlns:p14="http://schemas.microsoft.com/office/powerpoint/2010/main" val="20057711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C966B0-67AC-4CB2-BBC2-A8595DA2C47C}"/>
              </a:ext>
            </a:extLst>
          </p:cNvPr>
          <p:cNvSpPr>
            <a:spLocks noGrp="1"/>
          </p:cNvSpPr>
          <p:nvPr>
            <p:ph type="title"/>
          </p:nvPr>
        </p:nvSpPr>
        <p:spPr/>
        <p:txBody>
          <a:bodyPr>
            <a:normAutofit/>
          </a:bodyPr>
          <a:lstStyle/>
          <a:p>
            <a:r>
              <a:rPr lang="en-US" sz="4400">
                <a:solidFill>
                  <a:schemeClr val="bg1"/>
                </a:solidFill>
                <a:cs typeface="Segoe UI" pitchFamily="34" charset="0"/>
              </a:rPr>
              <a:t>Resources to Use Before Testing</a:t>
            </a:r>
          </a:p>
        </p:txBody>
      </p:sp>
      <p:graphicFrame>
        <p:nvGraphicFramePr>
          <p:cNvPr id="6" name="Content Placeholder 5">
            <a:extLst>
              <a:ext uri="{FF2B5EF4-FFF2-40B4-BE49-F238E27FC236}">
                <a16:creationId xmlns:a16="http://schemas.microsoft.com/office/drawing/2014/main" id="{542CEC8D-B89A-4DB6-818C-8F3A9CC6214F}"/>
              </a:ext>
            </a:extLst>
          </p:cNvPr>
          <p:cNvGraphicFramePr>
            <a:graphicFrameLocks noGrp="1"/>
          </p:cNvGraphicFramePr>
          <p:nvPr>
            <p:ph idx="1"/>
            <p:extLst>
              <p:ext uri="{D42A27DB-BD31-4B8C-83A1-F6EECF244321}">
                <p14:modId xmlns:p14="http://schemas.microsoft.com/office/powerpoint/2010/main" val="2122485291"/>
              </p:ext>
            </p:extLst>
          </p:nvPr>
        </p:nvGraphicFramePr>
        <p:xfrm>
          <a:off x="150813" y="1639213"/>
          <a:ext cx="11890374" cy="3936722"/>
        </p:xfrm>
        <a:graphic>
          <a:graphicData uri="http://schemas.openxmlformats.org/drawingml/2006/table">
            <a:tbl>
              <a:tblPr firstRow="1" bandRow="1">
                <a:tableStyleId>{5C22544A-7EE6-4342-B048-85BDC9FD1C3A}</a:tableStyleId>
              </a:tblPr>
              <a:tblGrid>
                <a:gridCol w="7173912">
                  <a:extLst>
                    <a:ext uri="{9D8B030D-6E8A-4147-A177-3AD203B41FA5}">
                      <a16:colId xmlns:a16="http://schemas.microsoft.com/office/drawing/2014/main" val="693765042"/>
                    </a:ext>
                  </a:extLst>
                </a:gridCol>
                <a:gridCol w="4716462">
                  <a:extLst>
                    <a:ext uri="{9D8B030D-6E8A-4147-A177-3AD203B41FA5}">
                      <a16:colId xmlns:a16="http://schemas.microsoft.com/office/drawing/2014/main" val="4077489660"/>
                    </a:ext>
                  </a:extLst>
                </a:gridCol>
              </a:tblGrid>
              <a:tr h="385113">
                <a:tc>
                  <a:txBody>
                    <a:bodyPr/>
                    <a:lstStyle/>
                    <a:p>
                      <a:pPr marL="0" algn="l" defTabSz="914126" rtl="0" eaLnBrk="1" latinLnBrk="0" hangingPunct="1"/>
                      <a:r>
                        <a:rPr lang="en-US" sz="2000" b="1" kern="1200">
                          <a:solidFill>
                            <a:schemeClr val="lt1"/>
                          </a:solidFill>
                          <a:latin typeface="Arial" panose="020B0604020202020204" pitchFamily="34" charset="0"/>
                          <a:ea typeface="+mn-ea"/>
                          <a:cs typeface="Arial" panose="020B0604020202020204" pitchFamily="34" charset="0"/>
                        </a:rPr>
                        <a:t>Resource</a:t>
                      </a:r>
                    </a:p>
                  </a:txBody>
                  <a:tcPr/>
                </a:tc>
                <a:tc>
                  <a:txBody>
                    <a:bodyPr/>
                    <a:lstStyle/>
                    <a:p>
                      <a:pPr marL="0" algn="l" defTabSz="914126" rtl="0" eaLnBrk="1" latinLnBrk="0" hangingPunct="1"/>
                      <a:r>
                        <a:rPr lang="en-US" sz="2000" b="1" kern="1200">
                          <a:solidFill>
                            <a:schemeClr val="lt1"/>
                          </a:solidFill>
                          <a:latin typeface="Arial" panose="020B0604020202020204" pitchFamily="34" charset="0"/>
                          <a:ea typeface="+mn-ea"/>
                          <a:cs typeface="Arial" panose="020B0604020202020204" pitchFamily="34" charset="0"/>
                        </a:rPr>
                        <a:t>Location</a:t>
                      </a:r>
                    </a:p>
                  </a:txBody>
                  <a:tcPr/>
                </a:tc>
                <a:extLst>
                  <a:ext uri="{0D108BD9-81ED-4DB2-BD59-A6C34878D82A}">
                    <a16:rowId xmlns:a16="http://schemas.microsoft.com/office/drawing/2014/main" val="2087652330"/>
                  </a:ext>
                </a:extLst>
              </a:tr>
              <a:tr h="444361">
                <a:tc>
                  <a:txBody>
                    <a:bodyPr/>
                    <a:lstStyle/>
                    <a:p>
                      <a:pPr marL="0" algn="l" defTabSz="914126" rtl="0" eaLnBrk="1" latinLnBrk="0" hangingPunct="1"/>
                      <a:r>
                        <a:rPr lang="en-US" sz="2000" kern="1200">
                          <a:solidFill>
                            <a:schemeClr val="dk1"/>
                          </a:solidFill>
                          <a:latin typeface="Arial" panose="020B0604020202020204" pitchFamily="34" charset="0"/>
                          <a:ea typeface="+mn-ea"/>
                          <a:cs typeface="Arial" panose="020B0604020202020204" pitchFamily="34" charset="0"/>
                        </a:rPr>
                        <a:t>MCAS Resource Center </a:t>
                      </a:r>
                    </a:p>
                  </a:txBody>
                  <a:tcPr/>
                </a:tc>
                <a:tc>
                  <a:txBody>
                    <a:bodyPr/>
                    <a:lstStyle/>
                    <a:p>
                      <a:r>
                        <a:rPr lang="en-US" sz="1800">
                          <a:latin typeface="Arial" panose="020B0604020202020204" pitchFamily="34" charset="0"/>
                          <a:cs typeface="Arial" panose="020B0604020202020204" pitchFamily="34" charset="0"/>
                          <a:hlinkClick r:id="rId3"/>
                        </a:rPr>
                        <a:t>mcas.onlinehelp.cognia.org </a:t>
                      </a:r>
                      <a:endParaRPr lang="en-US" sz="180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300032679"/>
                  </a:ext>
                </a:extLst>
              </a:tr>
              <a:tr h="444361">
                <a:tc>
                  <a:txBody>
                    <a:bodyPr/>
                    <a:lstStyle/>
                    <a:p>
                      <a:pPr marL="0" marR="0" lvl="0" indent="0" algn="l" defTabSz="914126"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kern="1200">
                          <a:solidFill>
                            <a:schemeClr val="dk1"/>
                          </a:solidFill>
                          <a:latin typeface="Arial" panose="020B0604020202020204" pitchFamily="34" charset="0"/>
                          <a:ea typeface="+mn-ea"/>
                          <a:cs typeface="Arial" panose="020B0604020202020204" pitchFamily="34" charset="0"/>
                        </a:rPr>
                        <a:t>Student Registration Guide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latin typeface="Arial" panose="020B0604020202020204" pitchFamily="34" charset="0"/>
                          <a:cs typeface="Arial" panose="020B0604020202020204" pitchFamily="34" charset="0"/>
                          <a:hlinkClick r:id="rId4"/>
                        </a:rPr>
                        <a:t>https://mcas.onlinehelp.cognia.org/portal/</a:t>
                      </a:r>
                      <a:r>
                        <a:rPr lang="en-US" sz="1800">
                          <a:latin typeface="Arial" panose="020B0604020202020204" pitchFamily="34" charset="0"/>
                          <a:cs typeface="Arial" panose="020B0604020202020204" pitchFamily="34" charset="0"/>
                        </a:rPr>
                        <a:t> </a:t>
                      </a:r>
                      <a:endParaRPr lang="en-US" sz="1800" i="1">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4109749008"/>
                  </a:ext>
                </a:extLst>
              </a:tr>
              <a:tr h="444361">
                <a:tc>
                  <a:txBody>
                    <a:bodyPr/>
                    <a:lstStyle/>
                    <a:p>
                      <a:pPr marL="342900" marR="0" lvl="0" indent="-342900" algn="l" defTabSz="91412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200" dirty="0">
                          <a:solidFill>
                            <a:schemeClr val="dk1"/>
                          </a:solidFill>
                          <a:latin typeface="Arial" panose="020B0604020202020204" pitchFamily="34" charset="0"/>
                          <a:ea typeface="+mn-ea"/>
                          <a:cs typeface="Arial" panose="020B0604020202020204" pitchFamily="34" charset="0"/>
                        </a:rPr>
                        <a:t>MCAS Portal User Management Guide</a:t>
                      </a:r>
                    </a:p>
                    <a:p>
                      <a:pPr marL="342900" marR="0" lvl="0" indent="-342900" algn="l" defTabSz="91412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200" dirty="0">
                          <a:solidFill>
                            <a:schemeClr val="dk1"/>
                          </a:solidFill>
                          <a:latin typeface="Arial" panose="020B0604020202020204" pitchFamily="34" charset="0"/>
                          <a:ea typeface="+mn-ea"/>
                          <a:cs typeface="Arial" panose="020B0604020202020204" pitchFamily="34" charset="0"/>
                        </a:rPr>
                        <a:t>Enrollment Transfer Guide</a:t>
                      </a:r>
                    </a:p>
                    <a:p>
                      <a:pPr marL="342900" marR="0" lvl="0" indent="-342900" algn="l" defTabSz="91412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200" dirty="0">
                          <a:solidFill>
                            <a:schemeClr val="dk1"/>
                          </a:solidFill>
                          <a:latin typeface="Arial" panose="020B0604020202020204" pitchFamily="34" charset="0"/>
                          <a:ea typeface="+mn-ea"/>
                          <a:cs typeface="Arial" panose="020B0604020202020204" pitchFamily="34" charset="0"/>
                        </a:rPr>
                        <a:t>Guide to Creating and Managing Classes</a:t>
                      </a:r>
                    </a:p>
                    <a:p>
                      <a:pPr marL="342900" indent="-342900" algn="l" defTabSz="914126" rtl="0" eaLnBrk="1" latinLnBrk="0" hangingPunct="1">
                        <a:buFont typeface="Arial" panose="020B0604020202020204" pitchFamily="34" charset="0"/>
                        <a:buChar char="•"/>
                      </a:pPr>
                      <a:r>
                        <a:rPr lang="en-US" sz="1800" kern="1200" dirty="0">
                          <a:solidFill>
                            <a:schemeClr val="dk1"/>
                          </a:solidFill>
                          <a:latin typeface="Arial" panose="020B0604020202020204" pitchFamily="34" charset="0"/>
                          <a:ea typeface="+mn-ea"/>
                          <a:cs typeface="Arial" panose="020B0604020202020204" pitchFamily="34" charset="0"/>
                        </a:rPr>
                        <a:t>Guide to Scheduling Tests and Printing Student Logins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latin typeface="Arial" panose="020B0604020202020204" pitchFamily="34" charset="0"/>
                          <a:cs typeface="Arial" panose="020B0604020202020204" pitchFamily="34" charset="0"/>
                          <a:hlinkClick r:id="rId4"/>
                        </a:rPr>
                        <a:t>https://mcas.onlinehelp.cognia.org/portal/</a:t>
                      </a:r>
                      <a:r>
                        <a:rPr lang="en-US" sz="1800">
                          <a:latin typeface="Arial" panose="020B0604020202020204" pitchFamily="34" charset="0"/>
                          <a:cs typeface="Arial" panose="020B0604020202020204" pitchFamily="34" charset="0"/>
                        </a:rPr>
                        <a:t> </a:t>
                      </a:r>
                      <a:endParaRPr lang="en-US" sz="1800" i="1">
                        <a:latin typeface="Arial" panose="020B0604020202020204" pitchFamily="34" charset="0"/>
                        <a:cs typeface="Arial" panose="020B0604020202020204" pitchFamily="34" charset="0"/>
                      </a:endParaRPr>
                    </a:p>
                    <a:p>
                      <a:r>
                        <a:rPr lang="en-US" sz="1800" i="1">
                          <a:latin typeface="Arial" panose="020B0604020202020204" pitchFamily="34" charset="0"/>
                          <a:cs typeface="Arial" panose="020B0604020202020204" pitchFamily="34" charset="0"/>
                        </a:rPr>
                        <a:t>Updated guides expected within approximately the next week </a:t>
                      </a:r>
                    </a:p>
                  </a:txBody>
                  <a:tcPr/>
                </a:tc>
                <a:extLst>
                  <a:ext uri="{0D108BD9-81ED-4DB2-BD59-A6C34878D82A}">
                    <a16:rowId xmlns:a16="http://schemas.microsoft.com/office/drawing/2014/main" val="2298750346"/>
                  </a:ext>
                </a:extLst>
              </a:tr>
              <a:tr h="444361">
                <a:tc>
                  <a:txBody>
                    <a:bodyPr/>
                    <a:lstStyle/>
                    <a:p>
                      <a:pPr marL="0" indent="0" algn="l" defTabSz="914126" rtl="0" eaLnBrk="1" latinLnBrk="0" hangingPunct="1">
                        <a:buFont typeface="Arial" panose="020B0604020202020204" pitchFamily="34" charset="0"/>
                        <a:buNone/>
                      </a:pPr>
                      <a:r>
                        <a:rPr lang="en-US" sz="1800" kern="1200">
                          <a:solidFill>
                            <a:schemeClr val="dk1"/>
                          </a:solidFill>
                          <a:latin typeface="Arial" panose="020B0604020202020204" pitchFamily="34" charset="0"/>
                          <a:ea typeface="+mn-ea"/>
                          <a:cs typeface="Arial" panose="020B0604020202020204" pitchFamily="34" charset="0"/>
                        </a:rPr>
                        <a:t>MCAS Training Site Guides</a:t>
                      </a:r>
                    </a:p>
                    <a:p>
                      <a:pPr marL="285750" indent="-285750" algn="l" defTabSz="914126" rtl="0" eaLnBrk="1" latinLnBrk="0" hangingPunct="1">
                        <a:buFont typeface="Arial" panose="020B0604020202020204" pitchFamily="34" charset="0"/>
                        <a:buChar char="•"/>
                      </a:pPr>
                      <a:r>
                        <a:rPr lang="en-US" sz="1800" kern="1200">
                          <a:solidFill>
                            <a:schemeClr val="dk1"/>
                          </a:solidFill>
                          <a:latin typeface="Arial" panose="020B0604020202020204" pitchFamily="34" charset="0"/>
                          <a:ea typeface="+mn-ea"/>
                          <a:cs typeface="Arial" panose="020B0604020202020204" pitchFamily="34" charset="0"/>
                        </a:rPr>
                        <a:t>Guide to Conducting a Practice Test through the MCAS Training Site</a:t>
                      </a:r>
                    </a:p>
                    <a:p>
                      <a:pPr marL="285750" indent="-285750" algn="l" defTabSz="914126" rtl="0" eaLnBrk="1" latinLnBrk="0" hangingPunct="1">
                        <a:buFont typeface="Arial" panose="020B0604020202020204" pitchFamily="34" charset="0"/>
                        <a:buChar char="•"/>
                      </a:pPr>
                      <a:r>
                        <a:rPr lang="en-US" sz="1800" kern="1200">
                          <a:solidFill>
                            <a:schemeClr val="dk1"/>
                          </a:solidFill>
                          <a:latin typeface="Arial" panose="020B0604020202020204" pitchFamily="34" charset="0"/>
                          <a:ea typeface="+mn-ea"/>
                          <a:cs typeface="Arial" panose="020B0604020202020204" pitchFamily="34" charset="0"/>
                        </a:rPr>
                        <a:t>Guide for Reviewing Reports of Results for Practice Tests Conducted in the MCAS Training Site </a:t>
                      </a:r>
                    </a:p>
                  </a:txBody>
                  <a:tcPr/>
                </a:tc>
                <a:tc>
                  <a:txBody>
                    <a:bodyPr/>
                    <a:lstStyle/>
                    <a:p>
                      <a:r>
                        <a:rPr lang="en-US" sz="1800" dirty="0">
                          <a:latin typeface="Arial" panose="020B0604020202020204" pitchFamily="34" charset="0"/>
                          <a:cs typeface="Arial" panose="020B0604020202020204" pitchFamily="34" charset="0"/>
                          <a:hlinkClick r:id="rId4"/>
                        </a:rPr>
                        <a:t>https://mcas.onlinehelp.cognia.org/portal/</a:t>
                      </a:r>
                      <a:r>
                        <a:rPr lang="en-US" sz="1800" dirty="0">
                          <a:latin typeface="Arial" panose="020B0604020202020204" pitchFamily="34" charset="0"/>
                          <a:cs typeface="Arial" panose="020B0604020202020204" pitchFamily="34" charset="0"/>
                        </a:rPr>
                        <a:t> </a:t>
                      </a:r>
                    </a:p>
                    <a:p>
                      <a:r>
                        <a:rPr lang="en-US" sz="1800" i="1" dirty="0">
                          <a:latin typeface="Arial" panose="020B0604020202020204" pitchFamily="34" charset="0"/>
                          <a:cs typeface="Arial" panose="020B0604020202020204" pitchFamily="34" charset="0"/>
                        </a:rPr>
                        <a:t>Updated guides expected in early October</a:t>
                      </a:r>
                    </a:p>
                  </a:txBody>
                  <a:tcPr/>
                </a:tc>
                <a:extLst>
                  <a:ext uri="{0D108BD9-81ED-4DB2-BD59-A6C34878D82A}">
                    <a16:rowId xmlns:a16="http://schemas.microsoft.com/office/drawing/2014/main" val="1627698855"/>
                  </a:ext>
                </a:extLst>
              </a:tr>
            </a:tbl>
          </a:graphicData>
        </a:graphic>
      </p:graphicFrame>
    </p:spTree>
    <p:extLst>
      <p:ext uri="{BB962C8B-B14F-4D97-AF65-F5344CB8AC3E}">
        <p14:creationId xmlns:p14="http://schemas.microsoft.com/office/powerpoint/2010/main" val="23299324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01266C-25F7-BD72-C283-5612933B6C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CE0448-0DB5-607B-88E4-A03DF5F06617}"/>
              </a:ext>
            </a:extLst>
          </p:cNvPr>
          <p:cNvSpPr>
            <a:spLocks noGrp="1"/>
          </p:cNvSpPr>
          <p:nvPr>
            <p:ph type="title"/>
          </p:nvPr>
        </p:nvSpPr>
        <p:spPr/>
        <p:txBody>
          <a:bodyPr>
            <a:normAutofit fontScale="90000"/>
          </a:bodyPr>
          <a:lstStyle/>
          <a:p>
            <a:r>
              <a:rPr lang="en-US" sz="4400">
                <a:solidFill>
                  <a:schemeClr val="bg1"/>
                </a:solidFill>
                <a:cs typeface="Segoe UI" pitchFamily="34" charset="0"/>
              </a:rPr>
              <a:t>Resources</a:t>
            </a:r>
            <a:r>
              <a:rPr lang="en-US">
                <a:solidFill>
                  <a:schemeClr val="bg1"/>
                </a:solidFill>
                <a:cs typeface="Segoe UI" pitchFamily="34" charset="0"/>
              </a:rPr>
              <a:t> to Use During and After Testing</a:t>
            </a:r>
            <a:endParaRPr lang="en-US" sz="4400">
              <a:solidFill>
                <a:schemeClr val="bg1"/>
              </a:solidFill>
              <a:cs typeface="Segoe UI" pitchFamily="34" charset="0"/>
            </a:endParaRPr>
          </a:p>
        </p:txBody>
      </p:sp>
      <p:graphicFrame>
        <p:nvGraphicFramePr>
          <p:cNvPr id="6" name="Content Placeholder 5">
            <a:extLst>
              <a:ext uri="{FF2B5EF4-FFF2-40B4-BE49-F238E27FC236}">
                <a16:creationId xmlns:a16="http://schemas.microsoft.com/office/drawing/2014/main" id="{3D667F8E-89D1-9170-37EA-AE7D73DB1E74}"/>
              </a:ext>
            </a:extLst>
          </p:cNvPr>
          <p:cNvGraphicFramePr>
            <a:graphicFrameLocks noGrp="1"/>
          </p:cNvGraphicFramePr>
          <p:nvPr>
            <p:ph idx="1"/>
            <p:extLst>
              <p:ext uri="{D42A27DB-BD31-4B8C-83A1-F6EECF244321}">
                <p14:modId xmlns:p14="http://schemas.microsoft.com/office/powerpoint/2010/main" val="1030291210"/>
              </p:ext>
            </p:extLst>
          </p:nvPr>
        </p:nvGraphicFramePr>
        <p:xfrm>
          <a:off x="150813" y="1905000"/>
          <a:ext cx="11890374" cy="1584960"/>
        </p:xfrm>
        <a:graphic>
          <a:graphicData uri="http://schemas.openxmlformats.org/drawingml/2006/table">
            <a:tbl>
              <a:tblPr firstRow="1" bandRow="1">
                <a:tableStyleId>{5C22544A-7EE6-4342-B048-85BDC9FD1C3A}</a:tableStyleId>
              </a:tblPr>
              <a:tblGrid>
                <a:gridCol w="7173912">
                  <a:extLst>
                    <a:ext uri="{9D8B030D-6E8A-4147-A177-3AD203B41FA5}">
                      <a16:colId xmlns:a16="http://schemas.microsoft.com/office/drawing/2014/main" val="693765042"/>
                    </a:ext>
                  </a:extLst>
                </a:gridCol>
                <a:gridCol w="4716462">
                  <a:extLst>
                    <a:ext uri="{9D8B030D-6E8A-4147-A177-3AD203B41FA5}">
                      <a16:colId xmlns:a16="http://schemas.microsoft.com/office/drawing/2014/main" val="4077489660"/>
                    </a:ext>
                  </a:extLst>
                </a:gridCol>
              </a:tblGrid>
              <a:tr h="385113">
                <a:tc>
                  <a:txBody>
                    <a:bodyPr/>
                    <a:lstStyle/>
                    <a:p>
                      <a:pPr marL="0" algn="l" defTabSz="914126" rtl="0" eaLnBrk="1" latinLnBrk="0" hangingPunct="1"/>
                      <a:r>
                        <a:rPr lang="en-US" sz="2000" b="1" kern="1200">
                          <a:solidFill>
                            <a:schemeClr val="lt1"/>
                          </a:solidFill>
                          <a:latin typeface="Arial" panose="020B0604020202020204" pitchFamily="34" charset="0"/>
                          <a:ea typeface="+mn-ea"/>
                          <a:cs typeface="Arial" panose="020B0604020202020204" pitchFamily="34" charset="0"/>
                        </a:rPr>
                        <a:t>Resource</a:t>
                      </a:r>
                    </a:p>
                  </a:txBody>
                  <a:tcPr/>
                </a:tc>
                <a:tc>
                  <a:txBody>
                    <a:bodyPr/>
                    <a:lstStyle/>
                    <a:p>
                      <a:pPr marL="0" algn="l" defTabSz="914126" rtl="0" eaLnBrk="1" latinLnBrk="0" hangingPunct="1"/>
                      <a:r>
                        <a:rPr lang="en-US" sz="2000" b="1" kern="1200">
                          <a:solidFill>
                            <a:schemeClr val="lt1"/>
                          </a:solidFill>
                          <a:latin typeface="Arial" panose="020B0604020202020204" pitchFamily="34" charset="0"/>
                          <a:ea typeface="+mn-ea"/>
                          <a:cs typeface="Arial" panose="020B0604020202020204" pitchFamily="34" charset="0"/>
                        </a:rPr>
                        <a:t>Location</a:t>
                      </a:r>
                    </a:p>
                  </a:txBody>
                  <a:tcPr/>
                </a:tc>
                <a:extLst>
                  <a:ext uri="{0D108BD9-81ED-4DB2-BD59-A6C34878D82A}">
                    <a16:rowId xmlns:a16="http://schemas.microsoft.com/office/drawing/2014/main" val="2087652330"/>
                  </a:ext>
                </a:extLst>
              </a:tr>
              <a:tr h="444361">
                <a:tc>
                  <a:txBody>
                    <a:bodyPr/>
                    <a:lstStyle/>
                    <a:p>
                      <a:pPr marL="342900" indent="-342900" algn="l" defTabSz="914126" rtl="0" eaLnBrk="1" latinLnBrk="0" hangingPunct="1">
                        <a:buFont typeface="Arial" panose="020B0604020202020204" pitchFamily="34" charset="0"/>
                        <a:buChar char="•"/>
                      </a:pPr>
                      <a:r>
                        <a:rPr lang="en-US" sz="1800" kern="1200">
                          <a:solidFill>
                            <a:schemeClr val="dk1"/>
                          </a:solidFill>
                          <a:latin typeface="Arial" panose="020B0604020202020204" pitchFamily="34" charset="0"/>
                          <a:ea typeface="+mn-ea"/>
                          <a:cs typeface="Arial" panose="020B0604020202020204" pitchFamily="34" charset="0"/>
                        </a:rPr>
                        <a:t>Guide to Additional Tasks on the Test Scheduling Page</a:t>
                      </a:r>
                    </a:p>
                    <a:p>
                      <a:pPr marL="342900" indent="-342900" algn="l" defTabSz="914126" rtl="0" eaLnBrk="1" latinLnBrk="0" hangingPunct="1">
                        <a:buFont typeface="Arial" panose="020B0604020202020204" pitchFamily="34" charset="0"/>
                        <a:buChar char="•"/>
                      </a:pPr>
                      <a:r>
                        <a:rPr lang="en-US" sz="1800" kern="1200">
                          <a:solidFill>
                            <a:schemeClr val="dk1"/>
                          </a:solidFill>
                          <a:latin typeface="Arial" panose="020B0604020202020204" pitchFamily="34" charset="0"/>
                          <a:ea typeface="+mn-ea"/>
                          <a:cs typeface="Arial" panose="020B0604020202020204" pitchFamily="34" charset="0"/>
                        </a:rPr>
                        <a:t>Guide to Unlocking Test Questions</a:t>
                      </a:r>
                    </a:p>
                    <a:p>
                      <a:pPr marL="342900" indent="-342900" algn="l" defTabSz="914126" rtl="0" eaLnBrk="1" latinLnBrk="0" hangingPunct="1">
                        <a:buFont typeface="Arial" panose="020B0604020202020204" pitchFamily="34" charset="0"/>
                        <a:buChar char="•"/>
                      </a:pPr>
                      <a:r>
                        <a:rPr lang="en-US" sz="1800" kern="1200">
                          <a:solidFill>
                            <a:schemeClr val="dk1"/>
                          </a:solidFill>
                          <a:latin typeface="Arial" panose="020B0604020202020204" pitchFamily="34" charset="0"/>
                          <a:ea typeface="+mn-ea"/>
                          <a:cs typeface="Arial" panose="020B0604020202020204" pitchFamily="34" charset="0"/>
                        </a:rPr>
                        <a:t>Materials Management Guide</a:t>
                      </a:r>
                    </a:p>
                    <a:p>
                      <a:pPr marL="342900" indent="-342900" algn="l" defTabSz="914126" rtl="0" eaLnBrk="1" latinLnBrk="0" hangingPunct="1">
                        <a:buFont typeface="Arial" panose="020B0604020202020204" pitchFamily="34" charset="0"/>
                        <a:buChar char="•"/>
                      </a:pPr>
                      <a:r>
                        <a:rPr lang="en-US" sz="1800" kern="1200">
                          <a:solidFill>
                            <a:schemeClr val="dk1"/>
                          </a:solidFill>
                          <a:latin typeface="Arial" panose="020B0604020202020204" pitchFamily="34" charset="0"/>
                          <a:ea typeface="+mn-ea"/>
                          <a:cs typeface="Arial" panose="020B0604020202020204" pitchFamily="34" charset="0"/>
                        </a:rPr>
                        <a:t>MCAS Portal Dashboards Guide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latin typeface="Arial" panose="020B0604020202020204" pitchFamily="34" charset="0"/>
                          <a:cs typeface="Arial" panose="020B0604020202020204" pitchFamily="34" charset="0"/>
                          <a:hlinkClick r:id="rId3"/>
                        </a:rPr>
                        <a:t>https://mcas.onlinehelp.cognia.org/portal/</a:t>
                      </a:r>
                      <a:r>
                        <a:rPr lang="en-US" sz="1800">
                          <a:latin typeface="Arial" panose="020B0604020202020204" pitchFamily="34" charset="0"/>
                          <a:cs typeface="Arial" panose="020B0604020202020204" pitchFamily="34" charset="0"/>
                        </a:rPr>
                        <a:t> </a:t>
                      </a:r>
                      <a:endParaRPr lang="en-US" sz="1800" i="1">
                        <a:latin typeface="Arial" panose="020B0604020202020204" pitchFamily="34" charset="0"/>
                        <a:cs typeface="Arial" panose="020B0604020202020204" pitchFamily="34" charset="0"/>
                      </a:endParaRPr>
                    </a:p>
                    <a:p>
                      <a:r>
                        <a:rPr lang="en-US" sz="1800" i="1">
                          <a:latin typeface="Arial" panose="020B0604020202020204" pitchFamily="34" charset="0"/>
                          <a:cs typeface="Arial" panose="020B0604020202020204" pitchFamily="34" charset="0"/>
                        </a:rPr>
                        <a:t>Updated guides expected in early October </a:t>
                      </a:r>
                    </a:p>
                  </a:txBody>
                  <a:tcPr/>
                </a:tc>
                <a:extLst>
                  <a:ext uri="{0D108BD9-81ED-4DB2-BD59-A6C34878D82A}">
                    <a16:rowId xmlns:a16="http://schemas.microsoft.com/office/drawing/2014/main" val="957068843"/>
                  </a:ext>
                </a:extLst>
              </a:tr>
            </a:tbl>
          </a:graphicData>
        </a:graphic>
      </p:graphicFrame>
    </p:spTree>
    <p:extLst>
      <p:ext uri="{BB962C8B-B14F-4D97-AF65-F5344CB8AC3E}">
        <p14:creationId xmlns:p14="http://schemas.microsoft.com/office/powerpoint/2010/main" val="39408404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FE85A1-D48A-0402-64A8-E3859E1AE15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2D056A-78F7-FB7E-56D3-564035C0B494}"/>
              </a:ext>
            </a:extLst>
          </p:cNvPr>
          <p:cNvSpPr>
            <a:spLocks noGrp="1"/>
          </p:cNvSpPr>
          <p:nvPr>
            <p:ph type="title"/>
          </p:nvPr>
        </p:nvSpPr>
        <p:spPr/>
        <p:txBody>
          <a:bodyPr>
            <a:normAutofit/>
          </a:bodyPr>
          <a:lstStyle/>
          <a:p>
            <a:r>
              <a:rPr lang="en-US" sz="4400">
                <a:solidFill>
                  <a:schemeClr val="bg1"/>
                </a:solidFill>
                <a:cs typeface="Segoe UI" pitchFamily="34" charset="0"/>
              </a:rPr>
              <a:t>Additional Resources</a:t>
            </a:r>
          </a:p>
        </p:txBody>
      </p:sp>
      <p:graphicFrame>
        <p:nvGraphicFramePr>
          <p:cNvPr id="6" name="Content Placeholder 5">
            <a:extLst>
              <a:ext uri="{FF2B5EF4-FFF2-40B4-BE49-F238E27FC236}">
                <a16:creationId xmlns:a16="http://schemas.microsoft.com/office/drawing/2014/main" id="{0569EC16-B3A7-1117-1690-AD97028D8E14}"/>
              </a:ext>
            </a:extLst>
          </p:cNvPr>
          <p:cNvGraphicFramePr>
            <a:graphicFrameLocks noGrp="1"/>
          </p:cNvGraphicFramePr>
          <p:nvPr>
            <p:ph idx="1"/>
            <p:extLst>
              <p:ext uri="{D42A27DB-BD31-4B8C-83A1-F6EECF244321}">
                <p14:modId xmlns:p14="http://schemas.microsoft.com/office/powerpoint/2010/main" val="478412489"/>
              </p:ext>
            </p:extLst>
          </p:nvPr>
        </p:nvGraphicFramePr>
        <p:xfrm>
          <a:off x="173038" y="1590675"/>
          <a:ext cx="11890374" cy="3625931"/>
        </p:xfrm>
        <a:graphic>
          <a:graphicData uri="http://schemas.openxmlformats.org/drawingml/2006/table">
            <a:tbl>
              <a:tblPr firstRow="1" bandRow="1">
                <a:tableStyleId>{5C22544A-7EE6-4342-B048-85BDC9FD1C3A}</a:tableStyleId>
              </a:tblPr>
              <a:tblGrid>
                <a:gridCol w="7173912">
                  <a:extLst>
                    <a:ext uri="{9D8B030D-6E8A-4147-A177-3AD203B41FA5}">
                      <a16:colId xmlns:a16="http://schemas.microsoft.com/office/drawing/2014/main" val="693765042"/>
                    </a:ext>
                  </a:extLst>
                </a:gridCol>
                <a:gridCol w="4716462">
                  <a:extLst>
                    <a:ext uri="{9D8B030D-6E8A-4147-A177-3AD203B41FA5}">
                      <a16:colId xmlns:a16="http://schemas.microsoft.com/office/drawing/2014/main" val="4077489660"/>
                    </a:ext>
                  </a:extLst>
                </a:gridCol>
              </a:tblGrid>
              <a:tr h="385113">
                <a:tc>
                  <a:txBody>
                    <a:bodyPr/>
                    <a:lstStyle/>
                    <a:p>
                      <a:pPr marL="0" algn="l" defTabSz="914126" rtl="0" eaLnBrk="1" latinLnBrk="0" hangingPunct="1"/>
                      <a:r>
                        <a:rPr lang="en-US" sz="2000" b="1" kern="1200">
                          <a:solidFill>
                            <a:schemeClr val="lt1"/>
                          </a:solidFill>
                          <a:latin typeface="Arial" panose="020B0604020202020204" pitchFamily="34" charset="0"/>
                          <a:ea typeface="+mn-ea"/>
                          <a:cs typeface="Arial" panose="020B0604020202020204" pitchFamily="34" charset="0"/>
                        </a:rPr>
                        <a:t>Resource</a:t>
                      </a:r>
                    </a:p>
                  </a:txBody>
                  <a:tcPr/>
                </a:tc>
                <a:tc>
                  <a:txBody>
                    <a:bodyPr/>
                    <a:lstStyle/>
                    <a:p>
                      <a:pPr marL="0" algn="l" defTabSz="914126" rtl="0" eaLnBrk="1" latinLnBrk="0" hangingPunct="1"/>
                      <a:r>
                        <a:rPr lang="en-US" sz="2000" b="1" kern="1200">
                          <a:solidFill>
                            <a:schemeClr val="lt1"/>
                          </a:solidFill>
                          <a:latin typeface="Arial" panose="020B0604020202020204" pitchFamily="34" charset="0"/>
                          <a:ea typeface="+mn-ea"/>
                          <a:cs typeface="Arial" panose="020B0604020202020204" pitchFamily="34" charset="0"/>
                        </a:rPr>
                        <a:t>Location</a:t>
                      </a:r>
                    </a:p>
                  </a:txBody>
                  <a:tcPr/>
                </a:tc>
                <a:extLst>
                  <a:ext uri="{0D108BD9-81ED-4DB2-BD59-A6C34878D82A}">
                    <a16:rowId xmlns:a16="http://schemas.microsoft.com/office/drawing/2014/main" val="2087652330"/>
                  </a:ext>
                </a:extLst>
              </a:tr>
              <a:tr h="444361">
                <a:tc>
                  <a:txBody>
                    <a:bodyPr/>
                    <a:lstStyle/>
                    <a:p>
                      <a:pPr marL="0" indent="0" algn="l" defTabSz="914126" rtl="0" eaLnBrk="1" latinLnBrk="0" hangingPunct="1">
                        <a:buFont typeface="Arial" panose="020B0604020202020204" pitchFamily="34" charset="0"/>
                        <a:buNone/>
                      </a:pPr>
                      <a:r>
                        <a:rPr lang="en-US" sz="2000" kern="1200">
                          <a:solidFill>
                            <a:schemeClr val="dk1"/>
                          </a:solidFill>
                          <a:latin typeface="Arial" panose="020B0604020202020204" pitchFamily="34" charset="0"/>
                          <a:ea typeface="+mn-ea"/>
                          <a:cs typeface="Arial" panose="020B0604020202020204" pitchFamily="34" charset="0"/>
                        </a:rPr>
                        <a:t>MCAS Portal Modules and Video Demonstrations</a:t>
                      </a:r>
                    </a:p>
                  </a:txBody>
                  <a:tcPr/>
                </a:tc>
                <a:tc>
                  <a:txBody>
                    <a:bodyPr/>
                    <a:lstStyle/>
                    <a:p>
                      <a:r>
                        <a:rPr lang="en-US" sz="1800">
                          <a:latin typeface="Arial" panose="020B0604020202020204" pitchFamily="34" charset="0"/>
                          <a:cs typeface="Arial" panose="020B0604020202020204" pitchFamily="34" charset="0"/>
                          <a:hlinkClick r:id="rId3"/>
                        </a:rPr>
                        <a:t>https://mcas.onlinehelp.cognia.org/training-modules/</a:t>
                      </a:r>
                      <a:r>
                        <a:rPr lang="en-US" sz="1800">
                          <a:latin typeface="Arial" panose="020B0604020202020204" pitchFamily="34" charset="0"/>
                          <a:cs typeface="Arial" panose="020B0604020202020204" pitchFamily="34" charset="0"/>
                        </a:rPr>
                        <a:t> </a:t>
                      </a:r>
                    </a:p>
                  </a:txBody>
                  <a:tcPr/>
                </a:tc>
                <a:extLst>
                  <a:ext uri="{0D108BD9-81ED-4DB2-BD59-A6C34878D82A}">
                    <a16:rowId xmlns:a16="http://schemas.microsoft.com/office/drawing/2014/main" val="76443996"/>
                  </a:ext>
                </a:extLst>
              </a:tr>
              <a:tr h="444361">
                <a:tc>
                  <a:txBody>
                    <a:bodyPr/>
                    <a:lstStyle/>
                    <a:p>
                      <a:pPr marL="0" algn="l" defTabSz="914126" rtl="0" eaLnBrk="1" latinLnBrk="0" hangingPunct="1"/>
                      <a:r>
                        <a:rPr lang="en-US" sz="2000" kern="1200">
                          <a:solidFill>
                            <a:schemeClr val="dk1"/>
                          </a:solidFill>
                          <a:latin typeface="Arial" panose="020B0604020202020204" pitchFamily="34" charset="0"/>
                          <a:ea typeface="+mn-ea"/>
                          <a:cs typeface="Arial" panose="020B0604020202020204" pitchFamily="34" charset="0"/>
                        </a:rPr>
                        <a:t>MCAS Student Kiosk Technology Guide</a:t>
                      </a:r>
                    </a:p>
                    <a:p>
                      <a:pPr marL="342900" indent="-342900" algn="l" defTabSz="914126" rtl="0" eaLnBrk="1" latinLnBrk="0" hangingPunct="1">
                        <a:buFont typeface="Arial" panose="020B0604020202020204" pitchFamily="34" charset="0"/>
                        <a:buChar char="•"/>
                      </a:pPr>
                      <a:r>
                        <a:rPr lang="en-US" sz="1800" kern="1200">
                          <a:solidFill>
                            <a:schemeClr val="dk1"/>
                          </a:solidFill>
                          <a:latin typeface="Arial" panose="020B0604020202020204" pitchFamily="34" charset="0"/>
                          <a:ea typeface="+mn-ea"/>
                          <a:cs typeface="Arial" panose="020B0604020202020204" pitchFamily="34" charset="0"/>
                        </a:rPr>
                        <a:t>Technology Guidelines for MCAS Computer-Based Testing</a:t>
                      </a:r>
                    </a:p>
                    <a:p>
                      <a:pPr marL="342900" indent="-342900" algn="l" defTabSz="914126" rtl="0" eaLnBrk="1" latinLnBrk="0" hangingPunct="1">
                        <a:buFont typeface="Arial" panose="020B0604020202020204" pitchFamily="34" charset="0"/>
                        <a:buChar char="•"/>
                      </a:pPr>
                      <a:r>
                        <a:rPr lang="en-US" sz="1800" kern="1200">
                          <a:solidFill>
                            <a:schemeClr val="dk1"/>
                          </a:solidFill>
                          <a:latin typeface="Arial" panose="020B0604020202020204" pitchFamily="34" charset="0"/>
                          <a:ea typeface="+mn-ea"/>
                          <a:cs typeface="Arial" panose="020B0604020202020204" pitchFamily="34" charset="0"/>
                        </a:rPr>
                        <a:t>Installing the MCAS Student Kiosk and Conducting Site Readiness</a:t>
                      </a:r>
                    </a:p>
                    <a:p>
                      <a:pPr marL="342900" indent="-342900" algn="l" defTabSz="914126" rtl="0" eaLnBrk="1" latinLnBrk="0" hangingPunct="1">
                        <a:buFont typeface="Arial" panose="020B0604020202020204" pitchFamily="34" charset="0"/>
                        <a:buChar char="•"/>
                      </a:pPr>
                      <a:r>
                        <a:rPr lang="en-US" sz="1800" kern="1200">
                          <a:solidFill>
                            <a:schemeClr val="dk1"/>
                          </a:solidFill>
                          <a:latin typeface="Arial" panose="020B0604020202020204" pitchFamily="34" charset="0"/>
                          <a:ea typeface="+mn-ea"/>
                          <a:cs typeface="Arial" panose="020B0604020202020204" pitchFamily="34" charset="0"/>
                        </a:rPr>
                        <a:t>Error Messages </a:t>
                      </a:r>
                    </a:p>
                  </a:txBody>
                  <a:tcPr/>
                </a:tc>
                <a:tc>
                  <a:txBody>
                    <a:bodyPr/>
                    <a:lstStyle/>
                    <a:p>
                      <a:r>
                        <a:rPr lang="en-US" sz="1800">
                          <a:latin typeface="Arial" panose="020B0604020202020204" pitchFamily="34" charset="0"/>
                          <a:cs typeface="Arial" panose="020B0604020202020204" pitchFamily="34" charset="0"/>
                          <a:hlinkClick r:id="rId4"/>
                        </a:rPr>
                        <a:t>https://mcas.onlinehelp.cognia.org/</a:t>
                      </a:r>
                      <a:br>
                        <a:rPr lang="en-US" sz="1800">
                          <a:latin typeface="Arial" panose="020B0604020202020204" pitchFamily="34" charset="0"/>
                          <a:cs typeface="Arial" panose="020B0604020202020204" pitchFamily="34" charset="0"/>
                          <a:hlinkClick r:id="rId4"/>
                        </a:rPr>
                      </a:br>
                      <a:r>
                        <a:rPr lang="en-US" sz="1800">
                          <a:latin typeface="Arial" panose="020B0604020202020204" pitchFamily="34" charset="0"/>
                          <a:cs typeface="Arial" panose="020B0604020202020204" pitchFamily="34" charset="0"/>
                          <a:hlinkClick r:id="rId4"/>
                        </a:rPr>
                        <a:t>technology-setup/</a:t>
                      </a:r>
                      <a:r>
                        <a:rPr lang="en-US" sz="1800">
                          <a:latin typeface="Arial" panose="020B0604020202020204" pitchFamily="34" charset="0"/>
                          <a:cs typeface="Arial" panose="020B0604020202020204" pitchFamily="34" charset="0"/>
                        </a:rPr>
                        <a:t> </a:t>
                      </a:r>
                    </a:p>
                  </a:txBody>
                  <a:tcPr/>
                </a:tc>
                <a:extLst>
                  <a:ext uri="{0D108BD9-81ED-4DB2-BD59-A6C34878D82A}">
                    <a16:rowId xmlns:a16="http://schemas.microsoft.com/office/drawing/2014/main" val="822600052"/>
                  </a:ext>
                </a:extLst>
              </a:tr>
              <a:tr h="1096091">
                <a:tc>
                  <a:txBody>
                    <a:bodyPr/>
                    <a:lstStyle/>
                    <a:p>
                      <a:pPr marL="0" algn="l" defTabSz="914126" rtl="0" eaLnBrk="1" latinLnBrk="0" hangingPunct="1"/>
                      <a:r>
                        <a:rPr lang="en-US" sz="2000" kern="1200">
                          <a:solidFill>
                            <a:schemeClr val="dk1"/>
                          </a:solidFill>
                          <a:latin typeface="Arial" panose="020B0604020202020204" pitchFamily="34" charset="0"/>
                          <a:ea typeface="+mn-ea"/>
                          <a:cs typeface="Arial" panose="020B0604020202020204" pitchFamily="34" charset="0"/>
                        </a:rPr>
                        <a:t>Student Assessment Updates </a:t>
                      </a:r>
                      <a:br>
                        <a:rPr lang="en-US" sz="2000" kern="1200">
                          <a:solidFill>
                            <a:schemeClr val="dk1"/>
                          </a:solidFill>
                          <a:latin typeface="Arial" panose="020B0604020202020204" pitchFamily="34" charset="0"/>
                          <a:ea typeface="+mn-ea"/>
                          <a:cs typeface="Arial" panose="020B0604020202020204" pitchFamily="34" charset="0"/>
                        </a:rPr>
                      </a:br>
                      <a:r>
                        <a:rPr lang="en-US" sz="1800" kern="1200">
                          <a:solidFill>
                            <a:schemeClr val="dk1"/>
                          </a:solidFill>
                          <a:latin typeface="Arial" panose="020B0604020202020204" pitchFamily="34" charset="0"/>
                          <a:ea typeface="+mn-ea"/>
                          <a:cs typeface="Arial" panose="020B0604020202020204" pitchFamily="34" charset="0"/>
                        </a:rPr>
                        <a:t>(Biweekly email with important updates about the MCAS program)</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latin typeface="Arial" panose="020B0604020202020204" pitchFamily="34" charset="0"/>
                          <a:cs typeface="Arial" panose="020B0604020202020204" pitchFamily="34" charset="0"/>
                          <a:hlinkClick r:id="rId5"/>
                        </a:rPr>
                        <a:t>www.doe.mass.edu/mcas/updates.html</a:t>
                      </a:r>
                      <a:endParaRPr lang="en-US" sz="180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a:latin typeface="Arial" panose="020B0604020202020204" pitchFamily="34" charset="0"/>
                          <a:cs typeface="Arial" panose="020B0604020202020204" pitchFamily="34" charset="0"/>
                        </a:rPr>
                        <a:t>If you do not already receive this email, subscribe using this link: </a:t>
                      </a:r>
                      <a:r>
                        <a:rPr lang="en-US" sz="1600">
                          <a:latin typeface="Arial" panose="020B0604020202020204" pitchFamily="34" charset="0"/>
                          <a:cs typeface="Arial" panose="020B0604020202020204" pitchFamily="34" charset="0"/>
                          <a:hlinkClick r:id="rId6"/>
                        </a:rPr>
                        <a:t>http://eepurl.com/ghSOhH</a:t>
                      </a:r>
                      <a:r>
                        <a:rPr lang="en-US" sz="1600">
                          <a:latin typeface="Arial" panose="020B0604020202020204" pitchFamily="34" charset="0"/>
                          <a:cs typeface="Arial" panose="020B0604020202020204" pitchFamily="34" charset="0"/>
                        </a:rPr>
                        <a:t> </a:t>
                      </a:r>
                    </a:p>
                  </a:txBody>
                  <a:tcPr/>
                </a:tc>
                <a:extLst>
                  <a:ext uri="{0D108BD9-81ED-4DB2-BD59-A6C34878D82A}">
                    <a16:rowId xmlns:a16="http://schemas.microsoft.com/office/drawing/2014/main" val="2961812291"/>
                  </a:ext>
                </a:extLst>
              </a:tr>
            </a:tbl>
          </a:graphicData>
        </a:graphic>
      </p:graphicFrame>
    </p:spTree>
    <p:extLst>
      <p:ext uri="{BB962C8B-B14F-4D97-AF65-F5344CB8AC3E}">
        <p14:creationId xmlns:p14="http://schemas.microsoft.com/office/powerpoint/2010/main" val="24569891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EBC4FA-6970-1766-EB75-7C78A6E777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97F52B-1B3F-FF75-0447-D3825738A3F6}"/>
              </a:ext>
            </a:extLst>
          </p:cNvPr>
          <p:cNvSpPr>
            <a:spLocks noGrp="1"/>
          </p:cNvSpPr>
          <p:nvPr>
            <p:ph type="title" idx="4294967295"/>
          </p:nvPr>
        </p:nvSpPr>
        <p:spPr>
          <a:xfrm>
            <a:off x="2952749" y="2559050"/>
            <a:ext cx="7077075" cy="1092200"/>
          </a:xfrm>
        </p:spPr>
        <p:txBody>
          <a:bodyPr>
            <a:normAutofit fontScale="90000"/>
          </a:bodyPr>
          <a:lstStyle/>
          <a:p>
            <a:r>
              <a:rPr lang="en-US">
                <a:solidFill>
                  <a:schemeClr val="tx1"/>
                </a:solidFill>
                <a:latin typeface="Arial" panose="020B0604020202020204" pitchFamily="34" charset="0"/>
                <a:cs typeface="Arial" panose="020B0604020202020204" pitchFamily="34" charset="0"/>
              </a:rPr>
              <a:t>4. Q&amp;A and Demonstrations</a:t>
            </a:r>
          </a:p>
        </p:txBody>
      </p:sp>
    </p:spTree>
    <p:extLst>
      <p:ext uri="{BB962C8B-B14F-4D97-AF65-F5344CB8AC3E}">
        <p14:creationId xmlns:p14="http://schemas.microsoft.com/office/powerpoint/2010/main" val="36638812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A4D5E5-88B1-17F0-4230-FAB77BC74B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489F255-622F-4A6A-1DEB-CE53E20FEC5E}"/>
              </a:ext>
            </a:extLst>
          </p:cNvPr>
          <p:cNvSpPr>
            <a:spLocks noGrp="1"/>
          </p:cNvSpPr>
          <p:nvPr>
            <p:ph type="title"/>
          </p:nvPr>
        </p:nvSpPr>
        <p:spPr/>
        <p:txBody>
          <a:bodyPr>
            <a:normAutofit/>
          </a:bodyPr>
          <a:lstStyle/>
          <a:p>
            <a:r>
              <a:rPr lang="en-US" sz="4000">
                <a:solidFill>
                  <a:schemeClr val="bg1"/>
                </a:solidFill>
              </a:rPr>
              <a:t>Examples of Demonstration Requests</a:t>
            </a:r>
            <a:endParaRPr lang="en-US" sz="4000">
              <a:solidFill>
                <a:schemeClr val="bg1"/>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A9C86F9C-349A-374C-2E14-9EA1EFA20EA0}"/>
              </a:ext>
            </a:extLst>
          </p:cNvPr>
          <p:cNvSpPr>
            <a:spLocks noGrp="1"/>
          </p:cNvSpPr>
          <p:nvPr>
            <p:ph idx="1"/>
          </p:nvPr>
        </p:nvSpPr>
        <p:spPr/>
        <p:txBody>
          <a:bodyPr vert="horz" lIns="91440" tIns="45720" rIns="91440" bIns="45720" rtlCol="0" anchor="t">
            <a:noAutofit/>
          </a:bodyPr>
          <a:lstStyle/>
          <a:p>
            <a:pPr algn="l" rtl="0" fontAlgn="base">
              <a:buClr>
                <a:srgbClr val="000000"/>
              </a:buClr>
              <a:buFont typeface="Arial" panose="020B0604020202020204" pitchFamily="34" charset="0"/>
              <a:buChar char="•"/>
            </a:pPr>
            <a:r>
              <a:rPr lang="en-US">
                <a:solidFill>
                  <a:srgbClr val="000000"/>
                </a:solidFill>
              </a:rPr>
              <a:t>Can you demonstrate how to update and import the Student Registration file?</a:t>
            </a:r>
          </a:p>
          <a:p>
            <a:pPr algn="l" rtl="0" fontAlgn="base">
              <a:buClr>
                <a:srgbClr val="000000"/>
              </a:buClr>
              <a:buFont typeface="Arial" panose="020B0604020202020204" pitchFamily="34" charset="0"/>
              <a:buChar char="•"/>
            </a:pPr>
            <a:r>
              <a:rPr lang="en-US">
                <a:solidFill>
                  <a:srgbClr val="000000"/>
                </a:solidFill>
              </a:rPr>
              <a:t>Can you demonstrate how to manually update or add a student to the MCAS Portal?</a:t>
            </a:r>
          </a:p>
          <a:p>
            <a:pPr algn="l" rtl="0" fontAlgn="base">
              <a:buClr>
                <a:srgbClr val="000000"/>
              </a:buClr>
              <a:buFont typeface="Arial" panose="020B0604020202020204" pitchFamily="34" charset="0"/>
              <a:buChar char="•"/>
            </a:pPr>
            <a:r>
              <a:rPr lang="en-US">
                <a:solidFill>
                  <a:srgbClr val="000000"/>
                </a:solidFill>
              </a:rPr>
              <a:t>I have new staff members who will be administering the November retests – can you demonstrate how to add a new user to the MCAS Portal?</a:t>
            </a:r>
          </a:p>
          <a:p>
            <a:pPr lvl="1" fontAlgn="base">
              <a:buClr>
                <a:srgbClr val="000000"/>
              </a:buClr>
            </a:pPr>
            <a:endParaRPr lang="en-US" i="0">
              <a:solidFill>
                <a:srgbClr val="000000"/>
              </a:solidFill>
              <a:effectLst/>
              <a:latin typeface="Arial" panose="020B0604020202020204" pitchFamily="34" charset="0"/>
              <a:cs typeface="Arial" panose="020B0604020202020204" pitchFamily="34" charset="0"/>
            </a:endParaRPr>
          </a:p>
          <a:p>
            <a:pPr marL="457200" lvl="1" indent="0" fontAlgn="base">
              <a:buClr>
                <a:srgbClr val="000000"/>
              </a:buClr>
              <a:buNone/>
            </a:pPr>
            <a:endParaRPr lang="en-US" sz="2400" b="0" i="0">
              <a:solidFill>
                <a:srgbClr val="000000"/>
              </a:solidFill>
              <a:effectLst/>
              <a:latin typeface="Arial" panose="020B0604020202020204" pitchFamily="34" charset="0"/>
              <a:cs typeface="Arial" panose="020B0604020202020204" pitchFamily="34" charset="0"/>
            </a:endParaRPr>
          </a:p>
          <a:p>
            <a:pPr>
              <a:buClr>
                <a:srgbClr val="101D35"/>
              </a:buClr>
            </a:pPr>
            <a:endParaRPr lang="en-US" sz="2400">
              <a:solidFill>
                <a:srgbClr val="101D35"/>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847125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DC9E595D-B290-4F97-8EB4-4C69E5CDB8B3}"/>
              </a:ext>
            </a:extLst>
          </p:cNvPr>
          <p:cNvSpPr txBox="1">
            <a:spLocks noGrp="1"/>
          </p:cNvSpPr>
          <p:nvPr>
            <p:ph type="title"/>
          </p:nvPr>
        </p:nvSpPr>
        <p:spPr>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228600" indent="-228600" algn="l" defTabSz="914400" rtl="0" eaLnBrk="1" latinLnBrk="0" hangingPunct="1">
              <a:lnSpc>
                <a:spcPct val="100000"/>
              </a:lnSpc>
              <a:spcBef>
                <a:spcPts val="1000"/>
              </a:spcBef>
              <a:spcAft>
                <a:spcPts val="0"/>
              </a:spcAft>
              <a:buClr>
                <a:srgbClr val="E38526"/>
              </a:buClr>
              <a:buFont typeface="Arial" panose="020B0604020202020204" pitchFamily="34" charset="0"/>
              <a:buChar char="•"/>
              <a:defRPr sz="3200" kern="1200" baseline="0">
                <a:solidFill>
                  <a:schemeClr val="accent1">
                    <a:lumMod val="50000"/>
                  </a:schemeClr>
                </a:solidFill>
                <a:latin typeface="Segoe UI" panose="020B0502040204020203" pitchFamily="34" charset="0"/>
                <a:ea typeface="+mn-ea"/>
                <a:cs typeface="Segoe UI" panose="020B0502040204020203" pitchFamily="34" charset="0"/>
              </a:defRPr>
            </a:lvl1pPr>
            <a:lvl2pPr marL="736600" indent="-279400" algn="l" defTabSz="914400" rtl="0" eaLnBrk="1" latinLnBrk="0" hangingPunct="1">
              <a:lnSpc>
                <a:spcPct val="100000"/>
              </a:lnSpc>
              <a:spcBef>
                <a:spcPts val="500"/>
              </a:spcBef>
              <a:spcAft>
                <a:spcPts val="0"/>
              </a:spcAft>
              <a:buClr>
                <a:srgbClr val="E38526"/>
              </a:buClr>
              <a:buFont typeface="Courier New" panose="02070309020205020404" pitchFamily="49" charset="0"/>
              <a:buChar char="o"/>
              <a:defRPr sz="2800" kern="1200">
                <a:solidFill>
                  <a:schemeClr val="accent1">
                    <a:lumMod val="50000"/>
                  </a:schemeClr>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100000"/>
              </a:lnSpc>
              <a:spcBef>
                <a:spcPts val="500"/>
              </a:spcBef>
              <a:spcAft>
                <a:spcPts val="0"/>
              </a:spcAft>
              <a:buClr>
                <a:srgbClr val="E38526"/>
              </a:buClr>
              <a:buFont typeface="Wingdings" panose="05000000000000000000" pitchFamily="2" charset="2"/>
              <a:buChar char="§"/>
              <a:defRPr sz="2400" kern="1200">
                <a:solidFill>
                  <a:schemeClr val="accent1">
                    <a:lumMod val="50000"/>
                  </a:schemeClr>
                </a:solidFill>
                <a:latin typeface="Segoe UI" panose="020B0502040204020203" pitchFamily="34" charset="0"/>
                <a:ea typeface="+mn-ea"/>
                <a:cs typeface="Segoe UI" panose="020B0502040204020203" pitchFamily="34" charset="0"/>
              </a:defRPr>
            </a:lvl3pPr>
            <a:lvl4pPr marL="1651000" indent="-279400" algn="l" defTabSz="914400" rtl="0" eaLnBrk="1" latinLnBrk="0" hangingPunct="1">
              <a:lnSpc>
                <a:spcPct val="100000"/>
              </a:lnSpc>
              <a:spcBef>
                <a:spcPts val="500"/>
              </a:spcBef>
              <a:spcAft>
                <a:spcPts val="0"/>
              </a:spcAft>
              <a:buClr>
                <a:srgbClr val="E38526"/>
              </a:buClr>
              <a:buFont typeface="Wingdings" panose="05000000000000000000" pitchFamily="2" charset="2"/>
              <a:buChar char="Ø"/>
              <a:defRPr sz="2000" kern="1200">
                <a:solidFill>
                  <a:schemeClr val="accent1">
                    <a:lumMod val="50000"/>
                  </a:schemeClr>
                </a:solidFill>
                <a:latin typeface="Segoe UI" panose="020B0502040204020203" pitchFamily="34" charset="0"/>
                <a:ea typeface="+mn-ea"/>
                <a:cs typeface="Segoe UI" panose="020B0502040204020203" pitchFamily="34" charset="0"/>
              </a:defRPr>
            </a:lvl4pPr>
            <a:lvl5pPr marL="2116138" indent="-287338" algn="l" defTabSz="914400" rtl="0" eaLnBrk="1" latinLnBrk="0" hangingPunct="1">
              <a:lnSpc>
                <a:spcPct val="100000"/>
              </a:lnSpc>
              <a:spcBef>
                <a:spcPts val="500"/>
              </a:spcBef>
              <a:spcAft>
                <a:spcPts val="0"/>
              </a:spcAft>
              <a:buClr>
                <a:srgbClr val="E38526"/>
              </a:buClr>
              <a:buFont typeface="Wingdings" panose="05000000000000000000" pitchFamily="2" charset="2"/>
              <a:buChar char="v"/>
              <a:defRPr sz="2000" kern="1200" baseline="0">
                <a:solidFill>
                  <a:schemeClr val="accent1">
                    <a:lumMod val="50000"/>
                  </a:schemeClr>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ctr" defTabSz="914400" rtl="0" eaLnBrk="1" fontAlgn="auto" latinLnBrk="0" hangingPunct="1">
              <a:lnSpc>
                <a:spcPct val="100000"/>
              </a:lnSpc>
              <a:spcBef>
                <a:spcPts val="1000"/>
              </a:spcBef>
              <a:spcAft>
                <a:spcPts val="0"/>
              </a:spcAft>
              <a:buClr>
                <a:srgbClr val="E38526"/>
              </a:buClr>
              <a:buSzTx/>
              <a:buFont typeface="Arial" panose="020B0604020202020204" pitchFamily="34" charset="0"/>
              <a:buNone/>
              <a:tabLst/>
              <a:defRPr/>
            </a:pPr>
            <a:r>
              <a:rPr kumimoji="0" lang="en-US" sz="5998" b="0"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Questions &amp; Answers</a:t>
            </a:r>
          </a:p>
        </p:txBody>
      </p:sp>
      <p:sp>
        <p:nvSpPr>
          <p:cNvPr id="3" name="Content Placeholder 2"/>
          <p:cNvSpPr>
            <a:spLocks noGrp="1"/>
          </p:cNvSpPr>
          <p:nvPr>
            <p:ph idx="1"/>
          </p:nvPr>
        </p:nvSpPr>
        <p:spPr>
          <a:xfrm>
            <a:off x="1963014" y="2015224"/>
            <a:ext cx="8265971" cy="3388807"/>
          </a:xfrm>
        </p:spPr>
        <p:txBody>
          <a:bodyPr anchor="ctr"/>
          <a:lstStyle/>
          <a:p>
            <a:pPr algn="ctr">
              <a:buNone/>
            </a:pPr>
            <a:r>
              <a:rPr lang="en-US" sz="4000">
                <a:latin typeface="Arial" panose="020B0604020202020204" pitchFamily="34" charset="0"/>
                <a:cs typeface="Arial" panose="020B0604020202020204" pitchFamily="34" charset="0"/>
              </a:rPr>
              <a:t>Use the “Q&amp;A” feature </a:t>
            </a:r>
            <a:br>
              <a:rPr lang="en-US" sz="4000">
                <a:latin typeface="Arial" panose="020B0604020202020204" pitchFamily="34" charset="0"/>
                <a:cs typeface="Arial" panose="020B0604020202020204" pitchFamily="34" charset="0"/>
              </a:rPr>
            </a:br>
            <a:r>
              <a:rPr lang="en-US" sz="4000">
                <a:latin typeface="Arial" panose="020B0604020202020204" pitchFamily="34" charset="0"/>
                <a:cs typeface="Arial" panose="020B0604020202020204" pitchFamily="34" charset="0"/>
              </a:rPr>
              <a:t>to ask questions. </a:t>
            </a:r>
          </a:p>
        </p:txBody>
      </p:sp>
      <p:grpSp>
        <p:nvGrpSpPr>
          <p:cNvPr id="10" name="Group 9" descr="Image displays Q and A icon">
            <a:extLst>
              <a:ext uri="{FF2B5EF4-FFF2-40B4-BE49-F238E27FC236}">
                <a16:creationId xmlns:a16="http://schemas.microsoft.com/office/drawing/2014/main" id="{56784EC9-8324-435D-9799-DC8C165EA414}"/>
              </a:ext>
              <a:ext uri="{C183D7F6-B498-43B3-948B-1728B52AA6E4}">
                <adec:decorative xmlns:adec="http://schemas.microsoft.com/office/drawing/2017/decorative" val="0"/>
              </a:ext>
            </a:extLst>
          </p:cNvPr>
          <p:cNvGrpSpPr/>
          <p:nvPr/>
        </p:nvGrpSpPr>
        <p:grpSpPr>
          <a:xfrm>
            <a:off x="9553249" y="2869983"/>
            <a:ext cx="1351472" cy="958850"/>
            <a:chOff x="10086680" y="2047821"/>
            <a:chExt cx="1351472" cy="958850"/>
          </a:xfrm>
        </p:grpSpPr>
        <p:pic>
          <p:nvPicPr>
            <p:cNvPr id="11" name="Picture 10">
              <a:extLst>
                <a:ext uri="{FF2B5EF4-FFF2-40B4-BE49-F238E27FC236}">
                  <a16:creationId xmlns:a16="http://schemas.microsoft.com/office/drawing/2014/main" id="{D4BCD13F-519A-48EB-A42B-56C854BB2933}"/>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14998" t="5303" r="69522" b="1165"/>
            <a:stretch/>
          </p:blipFill>
          <p:spPr>
            <a:xfrm>
              <a:off x="10086680" y="2172930"/>
              <a:ext cx="1351472" cy="724061"/>
            </a:xfrm>
            <a:prstGeom prst="rect">
              <a:avLst/>
            </a:prstGeom>
          </p:spPr>
        </p:pic>
        <p:sp>
          <p:nvSpPr>
            <p:cNvPr id="12" name="Oval 11">
              <a:extLst>
                <a:ext uri="{FF2B5EF4-FFF2-40B4-BE49-F238E27FC236}">
                  <a16:creationId xmlns:a16="http://schemas.microsoft.com/office/drawing/2014/main" id="{D4EC109F-D28E-4E1D-BD27-6766324F6596}"/>
                </a:ext>
                <a:ext uri="{C183D7F6-B498-43B3-948B-1728B52AA6E4}">
                  <adec:decorative xmlns:adec="http://schemas.microsoft.com/office/drawing/2017/decorative" val="1"/>
                </a:ext>
              </a:extLst>
            </p:cNvPr>
            <p:cNvSpPr/>
            <p:nvPr/>
          </p:nvSpPr>
          <p:spPr>
            <a:xfrm>
              <a:off x="10228483" y="2047821"/>
              <a:ext cx="1003300" cy="958850"/>
            </a:xfrm>
            <a:prstGeom prst="ellipse">
              <a:avLst/>
            </a:prstGeom>
            <a:noFill/>
            <a:ln w="57150">
              <a:solidFill>
                <a:srgbClr val="E385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8" name="Picture 7">
            <a:extLst>
              <a:ext uri="{FF2B5EF4-FFF2-40B4-BE49-F238E27FC236}">
                <a16:creationId xmlns:a16="http://schemas.microsoft.com/office/drawing/2014/main" id="{E6220CA8-8518-4F6B-BA96-CDBBE13452B1}"/>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27146" y="4432175"/>
            <a:ext cx="3603678" cy="2186638"/>
          </a:xfrm>
          <a:prstGeom prst="rect">
            <a:avLst/>
          </a:prstGeom>
          <a:ln>
            <a:solidFill>
              <a:schemeClr val="bg1">
                <a:lumMod val="50000"/>
              </a:schemeClr>
            </a:solidFill>
          </a:ln>
        </p:spPr>
      </p:pic>
    </p:spTree>
    <p:extLst>
      <p:ext uri="{BB962C8B-B14F-4D97-AF65-F5344CB8AC3E}">
        <p14:creationId xmlns:p14="http://schemas.microsoft.com/office/powerpoint/2010/main" val="26898855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D5A0AD-7916-87B7-D061-2565A98815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13B8F2-9A88-5A11-0E35-C23019C26A7C}"/>
              </a:ext>
            </a:extLst>
          </p:cNvPr>
          <p:cNvSpPr>
            <a:spLocks noGrp="1"/>
          </p:cNvSpPr>
          <p:nvPr>
            <p:ph type="title" idx="4294967295"/>
          </p:nvPr>
        </p:nvSpPr>
        <p:spPr>
          <a:xfrm>
            <a:off x="2952749" y="2559050"/>
            <a:ext cx="7077075" cy="1092200"/>
          </a:xfrm>
        </p:spPr>
        <p:txBody>
          <a:bodyPr>
            <a:normAutofit fontScale="90000"/>
          </a:bodyPr>
          <a:lstStyle/>
          <a:p>
            <a:r>
              <a:rPr lang="en-US">
                <a:solidFill>
                  <a:schemeClr val="tx1"/>
                </a:solidFill>
              </a:rPr>
              <a:t>5.</a:t>
            </a:r>
            <a:r>
              <a:rPr lang="en-US">
                <a:solidFill>
                  <a:schemeClr val="tx1"/>
                </a:solidFill>
                <a:latin typeface="Arial" panose="020B0604020202020204" pitchFamily="34" charset="0"/>
                <a:cs typeface="Arial" panose="020B0604020202020204" pitchFamily="34" charset="0"/>
              </a:rPr>
              <a:t> Additional Resources and Next Steps</a:t>
            </a:r>
          </a:p>
        </p:txBody>
      </p:sp>
    </p:spTree>
    <p:extLst>
      <p:ext uri="{BB962C8B-B14F-4D97-AF65-F5344CB8AC3E}">
        <p14:creationId xmlns:p14="http://schemas.microsoft.com/office/powerpoint/2010/main" val="40135854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65085B-D355-B7E8-2421-49E813F02D3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10D544-1B41-3720-50C8-75260C50F9AC}"/>
              </a:ext>
            </a:extLst>
          </p:cNvPr>
          <p:cNvSpPr>
            <a:spLocks noGrp="1"/>
          </p:cNvSpPr>
          <p:nvPr>
            <p:ph type="title"/>
          </p:nvPr>
        </p:nvSpPr>
        <p:spPr/>
        <p:txBody>
          <a:bodyPr>
            <a:normAutofit/>
          </a:bodyPr>
          <a:lstStyle/>
          <a:p>
            <a:r>
              <a:rPr lang="en-US" sz="4400">
                <a:solidFill>
                  <a:schemeClr val="bg1"/>
                </a:solidFill>
                <a:cs typeface="Segoe UI" pitchFamily="34" charset="0"/>
              </a:rPr>
              <a:t>Upcoming Trainings</a:t>
            </a:r>
          </a:p>
        </p:txBody>
      </p:sp>
      <p:graphicFrame>
        <p:nvGraphicFramePr>
          <p:cNvPr id="6" name="Content Placeholder 5">
            <a:extLst>
              <a:ext uri="{FF2B5EF4-FFF2-40B4-BE49-F238E27FC236}">
                <a16:creationId xmlns:a16="http://schemas.microsoft.com/office/drawing/2014/main" id="{325B0A59-D9C4-95FD-931A-2B79F75DC60D}"/>
              </a:ext>
            </a:extLst>
          </p:cNvPr>
          <p:cNvGraphicFramePr>
            <a:graphicFrameLocks noGrp="1"/>
          </p:cNvGraphicFramePr>
          <p:nvPr>
            <p:ph idx="1"/>
            <p:extLst>
              <p:ext uri="{D42A27DB-BD31-4B8C-83A1-F6EECF244321}">
                <p14:modId xmlns:p14="http://schemas.microsoft.com/office/powerpoint/2010/main" val="1869592968"/>
              </p:ext>
            </p:extLst>
          </p:nvPr>
        </p:nvGraphicFramePr>
        <p:xfrm>
          <a:off x="345758" y="2118994"/>
          <a:ext cx="11704002" cy="3301410"/>
        </p:xfrm>
        <a:graphic>
          <a:graphicData uri="http://schemas.openxmlformats.org/drawingml/2006/table">
            <a:tbl>
              <a:tblPr firstRow="1" bandRow="1">
                <a:tableStyleId>{5C22544A-7EE6-4342-B048-85BDC9FD1C3A}</a:tableStyleId>
              </a:tblPr>
              <a:tblGrid>
                <a:gridCol w="7061467">
                  <a:extLst>
                    <a:ext uri="{9D8B030D-6E8A-4147-A177-3AD203B41FA5}">
                      <a16:colId xmlns:a16="http://schemas.microsoft.com/office/drawing/2014/main" val="693765042"/>
                    </a:ext>
                  </a:extLst>
                </a:gridCol>
                <a:gridCol w="4642535">
                  <a:extLst>
                    <a:ext uri="{9D8B030D-6E8A-4147-A177-3AD203B41FA5}">
                      <a16:colId xmlns:a16="http://schemas.microsoft.com/office/drawing/2014/main" val="4077489660"/>
                    </a:ext>
                  </a:extLst>
                </a:gridCol>
              </a:tblGrid>
              <a:tr h="466770">
                <a:tc>
                  <a:txBody>
                    <a:bodyPr/>
                    <a:lstStyle/>
                    <a:p>
                      <a:pPr marL="0" algn="l" defTabSz="914126" rtl="0" eaLnBrk="1" latinLnBrk="0" hangingPunct="1"/>
                      <a:r>
                        <a:rPr lang="en-US" sz="2000" b="1" kern="1200">
                          <a:solidFill>
                            <a:schemeClr val="lt1"/>
                          </a:solidFill>
                          <a:latin typeface="Arial" panose="020B0604020202020204" pitchFamily="34" charset="0"/>
                          <a:ea typeface="+mn-ea"/>
                          <a:cs typeface="Arial" panose="020B0604020202020204" pitchFamily="34" charset="0"/>
                        </a:rPr>
                        <a:t>Training</a:t>
                      </a:r>
                    </a:p>
                  </a:txBody>
                  <a:tcPr/>
                </a:tc>
                <a:tc>
                  <a:txBody>
                    <a:bodyPr/>
                    <a:lstStyle/>
                    <a:p>
                      <a:pPr marL="0" algn="l" defTabSz="914126" rtl="0" eaLnBrk="1" latinLnBrk="0" hangingPunct="1"/>
                      <a:r>
                        <a:rPr lang="en-US" sz="2000" b="1" kern="1200">
                          <a:solidFill>
                            <a:schemeClr val="lt1"/>
                          </a:solidFill>
                          <a:latin typeface="Arial" panose="020B0604020202020204" pitchFamily="34" charset="0"/>
                          <a:ea typeface="+mn-ea"/>
                          <a:cs typeface="Arial" panose="020B0604020202020204" pitchFamily="34" charset="0"/>
                        </a:rPr>
                        <a:t>Date/Time</a:t>
                      </a:r>
                    </a:p>
                  </a:txBody>
                  <a:tcPr/>
                </a:tc>
                <a:extLst>
                  <a:ext uri="{0D108BD9-81ED-4DB2-BD59-A6C34878D82A}">
                    <a16:rowId xmlns:a16="http://schemas.microsoft.com/office/drawing/2014/main" val="2087652330"/>
                  </a:ext>
                </a:extLst>
              </a:tr>
              <a:tr h="754012">
                <a:tc>
                  <a:txBody>
                    <a:bodyPr/>
                    <a:lstStyle/>
                    <a:p>
                      <a:pPr marL="0" indent="0" algn="l" defTabSz="914126" rtl="0" eaLnBrk="1" latinLnBrk="0" hangingPunct="1">
                        <a:buFont typeface="Arial" panose="020B0604020202020204" pitchFamily="34" charset="0"/>
                        <a:buNone/>
                      </a:pPr>
                      <a:r>
                        <a:rPr lang="en-US" sz="2800" kern="1200" dirty="0">
                          <a:solidFill>
                            <a:schemeClr val="dk1"/>
                          </a:solidFill>
                          <a:latin typeface="Arial" panose="020B0604020202020204" pitchFamily="34" charset="0"/>
                          <a:ea typeface="+mn-ea"/>
                          <a:cs typeface="Arial" panose="020B0604020202020204" pitchFamily="34" charset="0"/>
                          <a:hlinkClick r:id="rId3"/>
                        </a:rPr>
                        <a:t>Overview of the MCAS Family Portal</a:t>
                      </a:r>
                      <a:endParaRPr lang="en-US" sz="2800" kern="1200" dirty="0">
                        <a:solidFill>
                          <a:schemeClr val="dk1"/>
                        </a:solidFill>
                        <a:latin typeface="Arial" panose="020B0604020202020204" pitchFamily="34" charset="0"/>
                        <a:ea typeface="+mn-ea"/>
                        <a:cs typeface="Arial" panose="020B0604020202020204" pitchFamily="34" charset="0"/>
                      </a:endParaRPr>
                    </a:p>
                  </a:txBody>
                  <a:tcPr/>
                </a:tc>
                <a:tc>
                  <a:txBody>
                    <a:bodyPr/>
                    <a:lstStyle/>
                    <a:p>
                      <a:r>
                        <a:rPr lang="en-US" sz="2800">
                          <a:latin typeface="Arial" panose="020B0604020202020204" pitchFamily="34" charset="0"/>
                          <a:cs typeface="Arial" panose="020B0604020202020204" pitchFamily="34" charset="0"/>
                        </a:rPr>
                        <a:t>Monday, September 22 9:30–10:30 a.m. </a:t>
                      </a:r>
                    </a:p>
                  </a:txBody>
                  <a:tcPr/>
                </a:tc>
                <a:extLst>
                  <a:ext uri="{0D108BD9-81ED-4DB2-BD59-A6C34878D82A}">
                    <a16:rowId xmlns:a16="http://schemas.microsoft.com/office/drawing/2014/main" val="3177787000"/>
                  </a:ext>
                </a:extLst>
              </a:tr>
              <a:tr h="754012">
                <a:tc>
                  <a:txBody>
                    <a:bodyPr/>
                    <a:lstStyle/>
                    <a:p>
                      <a:pPr marL="0" indent="0" algn="l" defTabSz="914126" rtl="0" eaLnBrk="1" latinLnBrk="0" hangingPunct="1">
                        <a:buFont typeface="Arial" panose="020B0604020202020204" pitchFamily="34" charset="0"/>
                        <a:buNone/>
                      </a:pPr>
                      <a:r>
                        <a:rPr lang="en-US" sz="2800" kern="1200">
                          <a:solidFill>
                            <a:schemeClr val="dk1"/>
                          </a:solidFill>
                          <a:latin typeface="Arial" panose="020B0604020202020204" pitchFamily="34" charset="0"/>
                          <a:ea typeface="+mn-ea"/>
                          <a:cs typeface="Arial" panose="020B0604020202020204" pitchFamily="34" charset="0"/>
                          <a:hlinkClick r:id="rId4"/>
                        </a:rPr>
                        <a:t>Overview of MCAS Administration Tasks for School and District Test Coordinators</a:t>
                      </a:r>
                      <a:endParaRPr lang="en-US" sz="2800" kern="1200">
                        <a:solidFill>
                          <a:schemeClr val="dk1"/>
                        </a:solidFill>
                        <a:latin typeface="Arial" panose="020B0604020202020204" pitchFamily="34" charset="0"/>
                        <a:ea typeface="+mn-ea"/>
                        <a:cs typeface="Arial" panose="020B0604020202020204" pitchFamily="34" charset="0"/>
                      </a:endParaRPr>
                    </a:p>
                  </a:txBody>
                  <a:tcPr/>
                </a:tc>
                <a:tc>
                  <a:txBody>
                    <a:bodyPr/>
                    <a:lstStyle/>
                    <a:p>
                      <a:r>
                        <a:rPr lang="en-US" sz="2800">
                          <a:latin typeface="Arial" panose="020B0604020202020204" pitchFamily="34" charset="0"/>
                          <a:cs typeface="Arial" panose="020B0604020202020204" pitchFamily="34" charset="0"/>
                        </a:rPr>
                        <a:t>Tuesday, September 30 9:30–11:00 a.m.</a:t>
                      </a:r>
                    </a:p>
                  </a:txBody>
                  <a:tcPr/>
                </a:tc>
                <a:extLst>
                  <a:ext uri="{0D108BD9-81ED-4DB2-BD59-A6C34878D82A}">
                    <a16:rowId xmlns:a16="http://schemas.microsoft.com/office/drawing/2014/main" val="76443996"/>
                  </a:ext>
                </a:extLst>
              </a:tr>
              <a:tr h="825823">
                <a:tc>
                  <a:txBody>
                    <a:bodyPr/>
                    <a:lstStyle/>
                    <a:p>
                      <a:pPr marL="0" algn="l" defTabSz="914126" rtl="0" eaLnBrk="1" latinLnBrk="0" hangingPunct="1"/>
                      <a:r>
                        <a:rPr lang="en-US" sz="2800" kern="1200">
                          <a:solidFill>
                            <a:schemeClr val="dk1"/>
                          </a:solidFill>
                          <a:latin typeface="Arial" panose="020B0604020202020204" pitchFamily="34" charset="0"/>
                          <a:ea typeface="+mn-ea"/>
                          <a:cs typeface="Arial" panose="020B0604020202020204" pitchFamily="34" charset="0"/>
                          <a:hlinkClick r:id="rId5"/>
                        </a:rPr>
                        <a:t>Overview of MCAS Administration Tasks for Technology Coordinators</a:t>
                      </a:r>
                      <a:endParaRPr lang="en-US" sz="2400" kern="1200">
                        <a:solidFill>
                          <a:schemeClr val="dk1"/>
                        </a:solidFill>
                        <a:latin typeface="Arial" panose="020B0604020202020204" pitchFamily="34" charset="0"/>
                        <a:ea typeface="+mn-ea"/>
                        <a:cs typeface="Arial" panose="020B0604020202020204" pitchFamily="34" charset="0"/>
                      </a:endParaRPr>
                    </a:p>
                  </a:txBody>
                  <a:tcPr/>
                </a:tc>
                <a:tc>
                  <a:txBody>
                    <a:bodyPr/>
                    <a:lstStyle/>
                    <a:p>
                      <a:r>
                        <a:rPr lang="en-US" sz="2800" dirty="0">
                          <a:latin typeface="Arial" panose="020B0604020202020204" pitchFamily="34" charset="0"/>
                          <a:cs typeface="Arial" panose="020B0604020202020204" pitchFamily="34" charset="0"/>
                        </a:rPr>
                        <a:t>Tuesday, October 7</a:t>
                      </a:r>
                    </a:p>
                    <a:p>
                      <a:r>
                        <a:rPr lang="en-US" sz="2800" dirty="0">
                          <a:latin typeface="Arial" panose="020B0604020202020204" pitchFamily="34" charset="0"/>
                          <a:cs typeface="Arial" panose="020B0604020202020204" pitchFamily="34" charset="0"/>
                        </a:rPr>
                        <a:t>9:30–11:00 a.m.</a:t>
                      </a:r>
                    </a:p>
                  </a:txBody>
                  <a:tcPr/>
                </a:tc>
                <a:extLst>
                  <a:ext uri="{0D108BD9-81ED-4DB2-BD59-A6C34878D82A}">
                    <a16:rowId xmlns:a16="http://schemas.microsoft.com/office/drawing/2014/main" val="822600052"/>
                  </a:ext>
                </a:extLst>
              </a:tr>
            </a:tbl>
          </a:graphicData>
        </a:graphic>
      </p:graphicFrame>
    </p:spTree>
    <p:extLst>
      <p:ext uri="{BB962C8B-B14F-4D97-AF65-F5344CB8AC3E}">
        <p14:creationId xmlns:p14="http://schemas.microsoft.com/office/powerpoint/2010/main" val="17777515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E4283EA-ECA5-7074-092B-27E9667CC1F0}"/>
              </a:ext>
            </a:extLst>
          </p:cNvPr>
          <p:cNvSpPr>
            <a:spLocks noGrp="1"/>
          </p:cNvSpPr>
          <p:nvPr>
            <p:ph type="title"/>
          </p:nvPr>
        </p:nvSpPr>
        <p:spPr/>
        <p:txBody>
          <a:bodyPr>
            <a:normAutofit/>
          </a:bodyPr>
          <a:lstStyle/>
          <a:p>
            <a:r>
              <a:rPr lang="en-US" altLang="en-US" sz="3999">
                <a:solidFill>
                  <a:schemeClr val="bg1"/>
                </a:solidFill>
              </a:rPr>
              <a:t>Next Steps</a:t>
            </a:r>
            <a:endParaRPr lang="en-US" sz="3999">
              <a:solidFill>
                <a:schemeClr val="bg1"/>
              </a:solidFill>
            </a:endParaRPr>
          </a:p>
        </p:txBody>
      </p:sp>
      <p:sp>
        <p:nvSpPr>
          <p:cNvPr id="2" name="Content Placeholder 1">
            <a:extLst>
              <a:ext uri="{FF2B5EF4-FFF2-40B4-BE49-F238E27FC236}">
                <a16:creationId xmlns:a16="http://schemas.microsoft.com/office/drawing/2014/main" id="{8BF5F1AD-90A5-FAA2-2AA6-3367618F17F4}"/>
              </a:ext>
            </a:extLst>
          </p:cNvPr>
          <p:cNvSpPr>
            <a:spLocks noGrp="1"/>
          </p:cNvSpPr>
          <p:nvPr>
            <p:ph idx="1"/>
          </p:nvPr>
        </p:nvSpPr>
        <p:spPr/>
        <p:txBody>
          <a:bodyPr/>
          <a:lstStyle/>
          <a:p>
            <a:pPr>
              <a:buClr>
                <a:srgbClr val="010203"/>
              </a:buClr>
            </a:pPr>
            <a:r>
              <a:rPr lang="en-US" altLang="en-US" b="1">
                <a:solidFill>
                  <a:schemeClr val="tx1"/>
                </a:solidFill>
                <a:latin typeface="Arial" panose="020B0604020202020204" pitchFamily="34" charset="0"/>
                <a:cs typeface="Arial" panose="020B0604020202020204" pitchFamily="34" charset="0"/>
              </a:rPr>
              <a:t>Today: </a:t>
            </a:r>
            <a:r>
              <a:rPr lang="en-US" altLang="en-US">
                <a:solidFill>
                  <a:schemeClr val="tx1"/>
                </a:solidFill>
                <a:latin typeface="Arial" panose="020B0604020202020204" pitchFamily="34" charset="0"/>
                <a:cs typeface="Arial" panose="020B0604020202020204" pitchFamily="34" charset="0"/>
              </a:rPr>
              <a:t>Complete the evaluation form.</a:t>
            </a:r>
          </a:p>
          <a:p>
            <a:pPr lvl="1">
              <a:buClr>
                <a:srgbClr val="010203"/>
              </a:buClr>
              <a:buFont typeface="Arial" panose="020B0604020202020204" pitchFamily="34" charset="0"/>
              <a:buChar char="•"/>
            </a:pPr>
            <a:r>
              <a:rPr lang="en-US" altLang="en-US">
                <a:solidFill>
                  <a:schemeClr val="tx1"/>
                </a:solidFill>
                <a:latin typeface="Arial" panose="020B0604020202020204" pitchFamily="34" charset="0"/>
                <a:cs typeface="Arial" panose="020B0604020202020204" pitchFamily="34" charset="0"/>
              </a:rPr>
              <a:t>Responses are associated with the name and email address used to log in.</a:t>
            </a:r>
          </a:p>
          <a:p>
            <a:pPr lvl="1">
              <a:buClr>
                <a:srgbClr val="010203"/>
              </a:buClr>
              <a:buFont typeface="Arial" panose="020B0604020202020204" pitchFamily="34" charset="0"/>
              <a:buChar char="•"/>
            </a:pPr>
            <a:r>
              <a:rPr lang="en-US" altLang="en-US">
                <a:solidFill>
                  <a:schemeClr val="tx1"/>
                </a:solidFill>
                <a:latin typeface="Arial" panose="020B0604020202020204" pitchFamily="34" charset="0"/>
                <a:cs typeface="Arial" panose="020B0604020202020204" pitchFamily="34" charset="0"/>
              </a:rPr>
              <a:t>Email your input to </a:t>
            </a:r>
            <a:r>
              <a:rPr lang="en-US" altLang="en-US">
                <a:hlinkClick r:id="rId3"/>
              </a:rPr>
              <a:t>mcas@mass.gov</a:t>
            </a:r>
            <a:r>
              <a:rPr lang="en-US" altLang="en-US"/>
              <a:t> </a:t>
            </a:r>
            <a:r>
              <a:rPr lang="en-US" altLang="en-US">
                <a:solidFill>
                  <a:schemeClr val="tx1"/>
                </a:solidFill>
                <a:latin typeface="Arial" panose="020B0604020202020204" pitchFamily="34" charset="0"/>
                <a:cs typeface="Arial" panose="020B0604020202020204" pitchFamily="34" charset="0"/>
              </a:rPr>
              <a:t>if you have problems accessing or completing the form.</a:t>
            </a:r>
          </a:p>
          <a:p>
            <a:pPr>
              <a:buClr>
                <a:srgbClr val="010203"/>
              </a:buClr>
            </a:pPr>
            <a:r>
              <a:rPr lang="en-US" altLang="en-US" b="1">
                <a:solidFill>
                  <a:schemeClr val="tx1"/>
                </a:solidFill>
                <a:latin typeface="Arial" panose="020B0604020202020204" pitchFamily="34" charset="0"/>
                <a:cs typeface="Arial" panose="020B0604020202020204" pitchFamily="34" charset="0"/>
              </a:rPr>
              <a:t>Within one week: </a:t>
            </a:r>
          </a:p>
          <a:p>
            <a:pPr lvl="1">
              <a:buClr>
                <a:srgbClr val="010203"/>
              </a:buClr>
              <a:buFont typeface="Arial" panose="020B0604020202020204" pitchFamily="34" charset="0"/>
              <a:buChar char="•"/>
            </a:pPr>
            <a:r>
              <a:rPr lang="en-US" altLang="en-US">
                <a:solidFill>
                  <a:schemeClr val="tx1"/>
                </a:solidFill>
                <a:latin typeface="Arial" panose="020B0604020202020204" pitchFamily="34" charset="0"/>
                <a:cs typeface="Arial" panose="020B0604020202020204" pitchFamily="34" charset="0"/>
              </a:rPr>
              <a:t>Receive an email with the Q&amp;A from this session</a:t>
            </a:r>
          </a:p>
          <a:p>
            <a:pPr lvl="1">
              <a:buClr>
                <a:srgbClr val="010203"/>
              </a:buClr>
              <a:buFont typeface="Arial" panose="020B0604020202020204" pitchFamily="34" charset="0"/>
              <a:buChar char="•"/>
            </a:pPr>
            <a:r>
              <a:rPr lang="en-US" altLang="en-US">
                <a:solidFill>
                  <a:schemeClr val="tx1"/>
                </a:solidFill>
                <a:latin typeface="Arial" panose="020B0604020202020204" pitchFamily="34" charset="0"/>
                <a:cs typeface="Arial" panose="020B0604020202020204" pitchFamily="34" charset="0"/>
              </a:rPr>
              <a:t>Recording will be available </a:t>
            </a:r>
          </a:p>
        </p:txBody>
      </p:sp>
    </p:spTree>
    <p:extLst>
      <p:ext uri="{BB962C8B-B14F-4D97-AF65-F5344CB8AC3E}">
        <p14:creationId xmlns:p14="http://schemas.microsoft.com/office/powerpoint/2010/main" val="948623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4A972CD-2840-6F6F-1B06-D0E024C1B816}"/>
              </a:ext>
            </a:extLst>
          </p:cNvPr>
          <p:cNvSpPr>
            <a:spLocks noGrp="1"/>
          </p:cNvSpPr>
          <p:nvPr>
            <p:ph type="title"/>
          </p:nvPr>
        </p:nvSpPr>
        <p:spPr/>
        <p:txBody>
          <a:bodyPr/>
          <a:lstStyle/>
          <a:p>
            <a:r>
              <a:rPr lang="en-US" sz="4000">
                <a:solidFill>
                  <a:schemeClr val="bg1"/>
                </a:solidFill>
              </a:rPr>
              <a:t>Email and Phone Support </a:t>
            </a:r>
          </a:p>
        </p:txBody>
      </p:sp>
      <p:sp>
        <p:nvSpPr>
          <p:cNvPr id="3" name="Content Placeholder 2">
            <a:extLst>
              <a:ext uri="{FF2B5EF4-FFF2-40B4-BE49-F238E27FC236}">
                <a16:creationId xmlns:a16="http://schemas.microsoft.com/office/drawing/2014/main" id="{10F3C2F1-C065-1C59-D812-2C29FFD6A6D3}"/>
              </a:ext>
            </a:extLst>
          </p:cNvPr>
          <p:cNvSpPr>
            <a:spLocks noGrp="1"/>
          </p:cNvSpPr>
          <p:nvPr>
            <p:ph idx="1"/>
          </p:nvPr>
        </p:nvSpPr>
        <p:spPr>
          <a:xfrm>
            <a:off x="0" y="2597808"/>
            <a:ext cx="6660470" cy="4414692"/>
          </a:xfrm>
        </p:spPr>
        <p:txBody>
          <a:bodyPr>
            <a:normAutofit/>
          </a:bodyPr>
          <a:lstStyle/>
          <a:p>
            <a:pPr>
              <a:buClr>
                <a:srgbClr val="010203"/>
              </a:buClr>
            </a:pPr>
            <a:r>
              <a:rPr lang="en-US">
                <a:solidFill>
                  <a:schemeClr val="tx1"/>
                </a:solidFill>
                <a:latin typeface="Arial" panose="020B0604020202020204" pitchFamily="34" charset="0"/>
                <a:cs typeface="Arial" panose="020B0604020202020204" pitchFamily="34" charset="0"/>
              </a:rPr>
              <a:t>Questions on logistics and technology</a:t>
            </a:r>
            <a:br>
              <a:rPr lang="en-US">
                <a:latin typeface="Arial" panose="020B0604020202020204" pitchFamily="34" charset="0"/>
                <a:cs typeface="Arial" panose="020B0604020202020204" pitchFamily="34" charset="0"/>
              </a:rPr>
            </a:br>
            <a:endParaRPr lang="en-US" sz="1200"/>
          </a:p>
          <a:p>
            <a:pPr marL="852589" lvl="1" indent="-457200">
              <a:buClr>
                <a:srgbClr val="010203"/>
              </a:buClr>
            </a:pPr>
            <a:r>
              <a:rPr lang="en-US" b="1">
                <a:solidFill>
                  <a:schemeClr val="tx1"/>
                </a:solidFill>
                <a:latin typeface="Arial" panose="020B0604020202020204" pitchFamily="34" charset="0"/>
                <a:cs typeface="Arial" panose="020B0604020202020204" pitchFamily="34" charset="0"/>
              </a:rPr>
              <a:t>Web: </a:t>
            </a:r>
            <a:r>
              <a:rPr lang="en-US">
                <a:latin typeface="Arial" panose="020B0604020202020204" pitchFamily="34" charset="0"/>
                <a:cs typeface="Arial" panose="020B0604020202020204" pitchFamily="34" charset="0"/>
                <a:hlinkClick r:id="rId3"/>
              </a:rPr>
              <a:t>https://mcas.onlinehelp.cognia.org/</a:t>
            </a:r>
            <a:r>
              <a:rPr lang="en-US">
                <a:latin typeface="Arial" panose="020B0604020202020204" pitchFamily="34" charset="0"/>
                <a:cs typeface="Arial" panose="020B0604020202020204" pitchFamily="34" charset="0"/>
              </a:rPr>
              <a:t> </a:t>
            </a:r>
          </a:p>
          <a:p>
            <a:pPr marL="852589" lvl="1" indent="-457200">
              <a:buClr>
                <a:srgbClr val="010203"/>
              </a:buClr>
            </a:pPr>
            <a:r>
              <a:rPr lang="en-US" b="1">
                <a:solidFill>
                  <a:schemeClr val="tx1"/>
                </a:solidFill>
                <a:latin typeface="Arial" panose="020B0604020202020204" pitchFamily="34" charset="0"/>
                <a:cs typeface="Arial" panose="020B0604020202020204" pitchFamily="34" charset="0"/>
              </a:rPr>
              <a:t>Email: </a:t>
            </a:r>
            <a:r>
              <a:rPr lang="en-US" sz="2299">
                <a:hlinkClick r:id="rId4"/>
              </a:rPr>
              <a:t>mcas@cognia.org</a:t>
            </a:r>
            <a:endParaRPr lang="en-US" sz="2299"/>
          </a:p>
          <a:p>
            <a:pPr marL="852589" lvl="1" indent="-457200">
              <a:buClr>
                <a:srgbClr val="010203"/>
              </a:buClr>
            </a:pPr>
            <a:r>
              <a:rPr lang="en-US" b="1">
                <a:solidFill>
                  <a:schemeClr val="tx1"/>
                </a:solidFill>
                <a:latin typeface="Arial" panose="020B0604020202020204" pitchFamily="34" charset="0"/>
                <a:cs typeface="Arial" panose="020B0604020202020204" pitchFamily="34" charset="0"/>
              </a:rPr>
              <a:t>Phone: </a:t>
            </a:r>
            <a:r>
              <a:rPr lang="en-US">
                <a:solidFill>
                  <a:schemeClr val="tx1"/>
                </a:solidFill>
                <a:latin typeface="Arial" panose="020B0604020202020204" pitchFamily="34" charset="0"/>
                <a:cs typeface="Arial" panose="020B0604020202020204" pitchFamily="34" charset="0"/>
              </a:rPr>
              <a:t>800-737-5103</a:t>
            </a:r>
          </a:p>
          <a:p>
            <a:pPr marL="852589" lvl="1" indent="-457200">
              <a:buClr>
                <a:srgbClr val="010203"/>
              </a:buClr>
            </a:pPr>
            <a:r>
              <a:rPr lang="en-US" b="1">
                <a:solidFill>
                  <a:schemeClr val="tx1"/>
                </a:solidFill>
              </a:rPr>
              <a:t>TTY: </a:t>
            </a:r>
            <a:r>
              <a:rPr lang="en-US">
                <a:solidFill>
                  <a:schemeClr val="tx1"/>
                </a:solidFill>
              </a:rPr>
              <a:t>888-222-1671</a:t>
            </a:r>
          </a:p>
          <a:p>
            <a:pPr marL="852589" lvl="1" indent="-457200">
              <a:buClr>
                <a:srgbClr val="010203"/>
              </a:buClr>
            </a:pPr>
            <a:r>
              <a:rPr lang="en-US" b="0" i="0">
                <a:solidFill>
                  <a:srgbClr val="000000"/>
                </a:solidFill>
                <a:effectLst/>
                <a:latin typeface="Helvetica" panose="020B0604020202020204" pitchFamily="34" charset="0"/>
              </a:rPr>
              <a:t>Live chat is available at the link on the bottom of the page at the </a:t>
            </a:r>
            <a:r>
              <a:rPr lang="en-US" b="0" i="0" u="sng">
                <a:solidFill>
                  <a:srgbClr val="337AB7"/>
                </a:solidFill>
                <a:effectLst/>
                <a:latin typeface="Helvetica" panose="020B0604020202020204" pitchFamily="34" charset="0"/>
                <a:hlinkClick r:id="rId3"/>
              </a:rPr>
              <a:t>MCAS Resource Center</a:t>
            </a:r>
            <a:endParaRPr lang="en-US"/>
          </a:p>
          <a:p>
            <a:endParaRPr lang="en-US"/>
          </a:p>
        </p:txBody>
      </p:sp>
      <p:sp>
        <p:nvSpPr>
          <p:cNvPr id="2" name="Text Placeholder 1">
            <a:extLst>
              <a:ext uri="{FF2B5EF4-FFF2-40B4-BE49-F238E27FC236}">
                <a16:creationId xmlns:a16="http://schemas.microsoft.com/office/drawing/2014/main" id="{1C6A7017-17C6-F511-1D48-8093C62BB9FA}"/>
              </a:ext>
            </a:extLst>
          </p:cNvPr>
          <p:cNvSpPr>
            <a:spLocks noGrp="1"/>
          </p:cNvSpPr>
          <p:nvPr>
            <p:ph type="body" idx="4294967295"/>
          </p:nvPr>
        </p:nvSpPr>
        <p:spPr>
          <a:xfrm>
            <a:off x="215928" y="1671204"/>
            <a:ext cx="5157788" cy="676275"/>
          </a:xfrm>
        </p:spPr>
        <p:txBody>
          <a:bodyPr/>
          <a:lstStyle/>
          <a:p>
            <a:pPr marL="0" indent="0">
              <a:buNone/>
            </a:pPr>
            <a:r>
              <a:rPr lang="en-US" b="1">
                <a:solidFill>
                  <a:schemeClr val="tx1"/>
                </a:solidFill>
                <a:latin typeface="Arial" panose="020B0604020202020204" pitchFamily="34" charset="0"/>
                <a:cs typeface="Arial" panose="020B0604020202020204" pitchFamily="34" charset="0"/>
              </a:rPr>
              <a:t>MCAS Service Center </a:t>
            </a:r>
          </a:p>
        </p:txBody>
      </p:sp>
      <p:sp>
        <p:nvSpPr>
          <p:cNvPr id="4" name="Text Placeholder 3">
            <a:extLst>
              <a:ext uri="{FF2B5EF4-FFF2-40B4-BE49-F238E27FC236}">
                <a16:creationId xmlns:a16="http://schemas.microsoft.com/office/drawing/2014/main" id="{4FAEE545-508E-BBC8-B75B-D911AD48B8DB}"/>
              </a:ext>
            </a:extLst>
          </p:cNvPr>
          <p:cNvSpPr>
            <a:spLocks noGrp="1"/>
          </p:cNvSpPr>
          <p:nvPr>
            <p:ph type="body" sz="quarter" idx="4294967295"/>
          </p:nvPr>
        </p:nvSpPr>
        <p:spPr>
          <a:xfrm>
            <a:off x="6660470" y="1668359"/>
            <a:ext cx="5640387" cy="676275"/>
          </a:xfrm>
        </p:spPr>
        <p:txBody>
          <a:bodyPr>
            <a:noAutofit/>
          </a:bodyPr>
          <a:lstStyle/>
          <a:p>
            <a:pPr marL="0" indent="0">
              <a:buNone/>
            </a:pPr>
            <a:r>
              <a:rPr lang="en-US" b="1">
                <a:solidFill>
                  <a:schemeClr val="tx1"/>
                </a:solidFill>
                <a:latin typeface="Arial" panose="020B0604020202020204" pitchFamily="34" charset="0"/>
                <a:cs typeface="Arial" panose="020B0604020202020204" pitchFamily="34" charset="0"/>
              </a:rPr>
              <a:t>DESE Student Assessment Services</a:t>
            </a:r>
          </a:p>
        </p:txBody>
      </p:sp>
      <p:sp>
        <p:nvSpPr>
          <p:cNvPr id="5" name="Content Placeholder 4">
            <a:extLst>
              <a:ext uri="{FF2B5EF4-FFF2-40B4-BE49-F238E27FC236}">
                <a16:creationId xmlns:a16="http://schemas.microsoft.com/office/drawing/2014/main" id="{60287B2E-8978-C144-AD68-11C997FF9006}"/>
              </a:ext>
            </a:extLst>
          </p:cNvPr>
          <p:cNvSpPr>
            <a:spLocks noGrp="1"/>
          </p:cNvSpPr>
          <p:nvPr>
            <p:ph sz="quarter" idx="4294967295"/>
          </p:nvPr>
        </p:nvSpPr>
        <p:spPr>
          <a:xfrm>
            <a:off x="6851763" y="2597808"/>
            <a:ext cx="5257800" cy="3509962"/>
          </a:xfrm>
        </p:spPr>
        <p:txBody>
          <a:bodyPr/>
          <a:lstStyle/>
          <a:p>
            <a:pPr>
              <a:buClr>
                <a:srgbClr val="010203"/>
              </a:buClr>
            </a:pPr>
            <a:r>
              <a:rPr lang="en-US">
                <a:solidFill>
                  <a:schemeClr val="tx1"/>
                </a:solidFill>
                <a:latin typeface="Arial" panose="020B0604020202020204" pitchFamily="34" charset="0"/>
                <a:cs typeface="Arial" panose="020B0604020202020204" pitchFamily="34" charset="0"/>
              </a:rPr>
              <a:t>Policy questions (e.g., student participation, accommodations)</a:t>
            </a:r>
            <a:br>
              <a:rPr lang="en-US">
                <a:solidFill>
                  <a:schemeClr val="tx1"/>
                </a:solidFill>
                <a:latin typeface="Arial" panose="020B0604020202020204" pitchFamily="34" charset="0"/>
                <a:cs typeface="Arial" panose="020B0604020202020204" pitchFamily="34" charset="0"/>
              </a:rPr>
            </a:br>
            <a:endParaRPr lang="en-US" sz="1200">
              <a:solidFill>
                <a:schemeClr val="tx1"/>
              </a:solidFill>
            </a:endParaRPr>
          </a:p>
          <a:p>
            <a:pPr marL="852589" lvl="1" indent="-457200">
              <a:buClr>
                <a:srgbClr val="010203"/>
              </a:buClr>
            </a:pPr>
            <a:r>
              <a:rPr lang="en-US" b="1">
                <a:solidFill>
                  <a:schemeClr val="tx1"/>
                </a:solidFill>
                <a:latin typeface="Arial" panose="020B0604020202020204" pitchFamily="34" charset="0"/>
                <a:cs typeface="Arial" panose="020B0604020202020204" pitchFamily="34" charset="0"/>
              </a:rPr>
              <a:t>Web: </a:t>
            </a:r>
            <a:r>
              <a:rPr lang="en-US">
                <a:latin typeface="Arial" panose="020B0604020202020204" pitchFamily="34" charset="0"/>
                <a:cs typeface="Arial" panose="020B0604020202020204" pitchFamily="34" charset="0"/>
                <a:hlinkClick r:id="rId5"/>
              </a:rPr>
              <a:t>www.doe.mass.edu/mcas</a:t>
            </a:r>
            <a:r>
              <a:rPr lang="en-US">
                <a:latin typeface="Arial" panose="020B0604020202020204" pitchFamily="34" charset="0"/>
                <a:cs typeface="Arial" panose="020B0604020202020204" pitchFamily="34" charset="0"/>
              </a:rPr>
              <a:t> </a:t>
            </a:r>
            <a:endParaRPr lang="en-US" sz="2199"/>
          </a:p>
          <a:p>
            <a:pPr marL="852589" lvl="1" indent="-457200">
              <a:buClr>
                <a:srgbClr val="010203"/>
              </a:buClr>
            </a:pPr>
            <a:r>
              <a:rPr lang="en-US" b="1">
                <a:solidFill>
                  <a:schemeClr val="tx1"/>
                </a:solidFill>
                <a:latin typeface="Arial" panose="020B0604020202020204" pitchFamily="34" charset="0"/>
                <a:cs typeface="Arial" panose="020B0604020202020204" pitchFamily="34" charset="0"/>
              </a:rPr>
              <a:t>Email: </a:t>
            </a:r>
            <a:r>
              <a:rPr lang="en-US">
                <a:latin typeface="Arial" panose="020B0604020202020204" pitchFamily="34" charset="0"/>
                <a:cs typeface="Arial" panose="020B0604020202020204" pitchFamily="34" charset="0"/>
                <a:hlinkClick r:id="rId6"/>
              </a:rPr>
              <a:t>mcas@mass.gov</a:t>
            </a:r>
            <a:r>
              <a:rPr lang="en-US">
                <a:latin typeface="Arial" panose="020B0604020202020204" pitchFamily="34" charset="0"/>
                <a:cs typeface="Arial" panose="020B0604020202020204" pitchFamily="34" charset="0"/>
              </a:rPr>
              <a:t> </a:t>
            </a:r>
          </a:p>
          <a:p>
            <a:pPr marL="852589" lvl="1" indent="-457200">
              <a:buClr>
                <a:srgbClr val="010203"/>
              </a:buClr>
            </a:pPr>
            <a:r>
              <a:rPr lang="en-US" b="1">
                <a:solidFill>
                  <a:schemeClr val="tx1"/>
                </a:solidFill>
                <a:latin typeface="Arial" panose="020B0604020202020204" pitchFamily="34" charset="0"/>
                <a:cs typeface="Arial" panose="020B0604020202020204" pitchFamily="34" charset="0"/>
              </a:rPr>
              <a:t>Phone: </a:t>
            </a:r>
            <a:r>
              <a:rPr lang="en-US">
                <a:solidFill>
                  <a:schemeClr val="tx1"/>
                </a:solidFill>
                <a:latin typeface="Arial" panose="020B0604020202020204" pitchFamily="34" charset="0"/>
                <a:cs typeface="Arial" panose="020B0604020202020204" pitchFamily="34" charset="0"/>
              </a:rPr>
              <a:t>781-338-3625</a:t>
            </a:r>
          </a:p>
          <a:p>
            <a:pPr marL="852589" lvl="1" indent="-457200">
              <a:buClr>
                <a:srgbClr val="010203"/>
              </a:buClr>
            </a:pPr>
            <a:r>
              <a:rPr lang="en-US" b="1">
                <a:solidFill>
                  <a:schemeClr val="tx1"/>
                </a:solidFill>
              </a:rPr>
              <a:t>TTY: </a:t>
            </a:r>
            <a:r>
              <a:rPr lang="en-US">
                <a:solidFill>
                  <a:schemeClr val="tx1"/>
                </a:solidFill>
              </a:rPr>
              <a:t>800-439-2370</a:t>
            </a:r>
            <a:endParaRPr lang="en-US">
              <a:solidFill>
                <a:schemeClr val="tx1"/>
              </a:solidFill>
              <a:latin typeface="Arial" panose="020B0604020202020204" pitchFamily="34" charset="0"/>
              <a:cs typeface="Arial" panose="020B0604020202020204" pitchFamily="34" charset="0"/>
            </a:endParaRPr>
          </a:p>
        </p:txBody>
      </p:sp>
      <p:sp>
        <p:nvSpPr>
          <p:cNvPr id="7" name="Slide Number Placeholder 6">
            <a:extLst>
              <a:ext uri="{FF2B5EF4-FFF2-40B4-BE49-F238E27FC236}">
                <a16:creationId xmlns:a16="http://schemas.microsoft.com/office/drawing/2014/main" id="{050172BA-C592-5576-2329-7F12F85F3969}"/>
              </a:ext>
            </a:extLst>
          </p:cNvPr>
          <p:cNvSpPr>
            <a:spLocks noGrp="1"/>
          </p:cNvSpPr>
          <p:nvPr>
            <p:ph type="sldNum" sz="quarter" idx="12"/>
          </p:nvPr>
        </p:nvSpPr>
        <p:spPr/>
        <p:txBody>
          <a:bodyPr/>
          <a:lstStyle/>
          <a:p>
            <a:fld id="{68A8D22E-6BC5-9E47-900C-2BB94685D9F5}" type="slidenum">
              <a:rPr lang="en-US" smtClean="0"/>
              <a:t>27</a:t>
            </a:fld>
            <a:endParaRPr lang="en-US"/>
          </a:p>
        </p:txBody>
      </p:sp>
    </p:spTree>
    <p:extLst>
      <p:ext uri="{BB962C8B-B14F-4D97-AF65-F5344CB8AC3E}">
        <p14:creationId xmlns:p14="http://schemas.microsoft.com/office/powerpoint/2010/main" val="31086152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C06ECE3-F650-4378-934E-EE8C413AE02A}"/>
              </a:ext>
            </a:extLst>
          </p:cNvPr>
          <p:cNvSpPr>
            <a:spLocks noGrp="1"/>
          </p:cNvSpPr>
          <p:nvPr>
            <p:ph type="title"/>
          </p:nvPr>
        </p:nvSpPr>
        <p:spPr/>
        <p:txBody>
          <a:bodyPr>
            <a:normAutofit/>
          </a:bodyPr>
          <a:lstStyle/>
          <a:p>
            <a:pPr algn="ctr"/>
            <a:r>
              <a:rPr lang="en-US" sz="5398" b="1"/>
              <a:t>THANK YOU</a:t>
            </a:r>
          </a:p>
        </p:txBody>
      </p:sp>
      <p:sp>
        <p:nvSpPr>
          <p:cNvPr id="2" name="文本框 10">
            <a:extLst>
              <a:ext uri="{FF2B5EF4-FFF2-40B4-BE49-F238E27FC236}">
                <a16:creationId xmlns:a16="http://schemas.microsoft.com/office/drawing/2014/main" id="{65AC4342-977A-FE94-C667-6CC1EC805FF2}"/>
              </a:ext>
            </a:extLst>
          </p:cNvPr>
          <p:cNvSpPr txBox="1">
            <a:spLocks noChangeArrowheads="1"/>
          </p:cNvSpPr>
          <p:nvPr/>
        </p:nvSpPr>
        <p:spPr bwMode="auto">
          <a:xfrm>
            <a:off x="1671144" y="1977119"/>
            <a:ext cx="8975835" cy="399981"/>
          </a:xfrm>
          <a:prstGeom prst="rect">
            <a:avLst/>
          </a:prstGeom>
          <a:noFill/>
          <a:ln w="9525">
            <a:noFill/>
            <a:miter lim="800000"/>
            <a:headEnd/>
            <a:tailEnd/>
          </a:ln>
        </p:spPr>
        <p:txBody>
          <a:bodyPr wrap="square">
            <a:spAutoFit/>
          </a:bodyPr>
          <a:lstStyle/>
          <a:p>
            <a:pPr algn="ctr" eaLnBrk="1" hangingPunct="1"/>
            <a:r>
              <a:rPr lang="en-US" altLang="zh-CN" sz="1999" b="1">
                <a:latin typeface="Arial" panose="020B0604020202020204" pitchFamily="34" charset="0"/>
                <a:ea typeface="Segoe SemiBold"/>
                <a:cs typeface="Arial" panose="020B0604020202020204" pitchFamily="34" charset="0"/>
              </a:rPr>
              <a:t>The Office of Student Assessment Services </a:t>
            </a:r>
            <a:endParaRPr lang="zh-CN" altLang="en-US" sz="1999" b="1">
              <a:latin typeface="Arial" panose="020B0604020202020204" pitchFamily="34" charset="0"/>
              <a:ea typeface="Segoe SemiBold"/>
              <a:cs typeface="Arial" panose="020B0604020202020204" pitchFamily="34" charset="0"/>
            </a:endParaRPr>
          </a:p>
        </p:txBody>
      </p:sp>
      <p:pic>
        <p:nvPicPr>
          <p:cNvPr id="11" name="Graphic 10" descr="phone icon">
            <a:extLst>
              <a:ext uri="{FF2B5EF4-FFF2-40B4-BE49-F238E27FC236}">
                <a16:creationId xmlns:a16="http://schemas.microsoft.com/office/drawing/2014/main" id="{50CF37C7-7697-49B2-8F01-E2F7AB7B284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461040" y="2971920"/>
            <a:ext cx="457081" cy="457081"/>
          </a:xfrm>
          <a:prstGeom prst="rect">
            <a:avLst/>
          </a:prstGeom>
        </p:spPr>
      </p:pic>
      <p:sp>
        <p:nvSpPr>
          <p:cNvPr id="8" name="TextBox 7">
            <a:extLst>
              <a:ext uri="{FF2B5EF4-FFF2-40B4-BE49-F238E27FC236}">
                <a16:creationId xmlns:a16="http://schemas.microsoft.com/office/drawing/2014/main" id="{D52364A7-580D-AE8D-F784-8563D39CE920}"/>
              </a:ext>
            </a:extLst>
          </p:cNvPr>
          <p:cNvSpPr txBox="1"/>
          <p:nvPr/>
        </p:nvSpPr>
        <p:spPr>
          <a:xfrm>
            <a:off x="1918121" y="3009630"/>
            <a:ext cx="2376759" cy="400006"/>
          </a:xfrm>
          <a:prstGeom prst="rect">
            <a:avLst/>
          </a:prstGeom>
          <a:noFill/>
        </p:spPr>
        <p:txBody>
          <a:bodyPr wrap="square" rtlCol="0">
            <a:spAutoFit/>
          </a:bodyPr>
          <a:lstStyle/>
          <a:p>
            <a:r>
              <a:rPr lang="en-US" sz="1999">
                <a:latin typeface="Arial" panose="020B0604020202020204" pitchFamily="34" charset="0"/>
                <a:cs typeface="Arial" panose="020B0604020202020204" pitchFamily="34" charset="0"/>
              </a:rPr>
              <a:t>781-338-3625</a:t>
            </a:r>
          </a:p>
        </p:txBody>
      </p:sp>
      <p:pic>
        <p:nvPicPr>
          <p:cNvPr id="12" name="Graphic 11" descr="Email icon">
            <a:extLst>
              <a:ext uri="{FF2B5EF4-FFF2-40B4-BE49-F238E27FC236}">
                <a16:creationId xmlns:a16="http://schemas.microsoft.com/office/drawing/2014/main" id="{A09C4642-67BC-4D06-A3AD-DFA1158F15E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850601" y="2874680"/>
            <a:ext cx="540693" cy="540693"/>
          </a:xfrm>
          <a:prstGeom prst="rect">
            <a:avLst/>
          </a:prstGeom>
        </p:spPr>
      </p:pic>
      <p:sp>
        <p:nvSpPr>
          <p:cNvPr id="9" name="TextBox 8">
            <a:extLst>
              <a:ext uri="{FF2B5EF4-FFF2-40B4-BE49-F238E27FC236}">
                <a16:creationId xmlns:a16="http://schemas.microsoft.com/office/drawing/2014/main" id="{D7D507E8-7DBC-71DC-71C9-20BC9E38067A}"/>
              </a:ext>
            </a:extLst>
          </p:cNvPr>
          <p:cNvSpPr txBox="1"/>
          <p:nvPr/>
        </p:nvSpPr>
        <p:spPr>
          <a:xfrm>
            <a:off x="7387870" y="2971919"/>
            <a:ext cx="2999939" cy="400006"/>
          </a:xfrm>
          <a:prstGeom prst="rect">
            <a:avLst/>
          </a:prstGeom>
          <a:noFill/>
        </p:spPr>
        <p:txBody>
          <a:bodyPr wrap="square" rtlCol="0">
            <a:spAutoFit/>
          </a:bodyPr>
          <a:lstStyle/>
          <a:p>
            <a:r>
              <a:rPr lang="en-US" sz="1999">
                <a:latin typeface="Arial" panose="020B0604020202020204" pitchFamily="34" charset="0"/>
                <a:cs typeface="Arial" panose="020B0604020202020204" pitchFamily="34" charset="0"/>
                <a:hlinkClick r:id="rId7"/>
              </a:rPr>
              <a:t>mcas@mass.gov</a:t>
            </a:r>
            <a:r>
              <a:rPr lang="en-US" sz="1999">
                <a:latin typeface="Arial" panose="020B0604020202020204" pitchFamily="34" charset="0"/>
                <a:cs typeface="Arial" panose="020B0604020202020204" pitchFamily="34" charset="0"/>
              </a:rPr>
              <a:t> </a:t>
            </a:r>
          </a:p>
        </p:txBody>
      </p:sp>
      <p:pic>
        <p:nvPicPr>
          <p:cNvPr id="70" name="Graphic 69" descr="internet icon">
            <a:extLst>
              <a:ext uri="{FF2B5EF4-FFF2-40B4-BE49-F238E27FC236}">
                <a16:creationId xmlns:a16="http://schemas.microsoft.com/office/drawing/2014/main" id="{A0F0B6FE-BDBA-4605-BD46-20A654F1A44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417215" y="3658951"/>
            <a:ext cx="544731" cy="544731"/>
          </a:xfrm>
          <a:prstGeom prst="rect">
            <a:avLst/>
          </a:prstGeom>
        </p:spPr>
      </p:pic>
      <p:sp>
        <p:nvSpPr>
          <p:cNvPr id="10" name="TextBox 9">
            <a:extLst>
              <a:ext uri="{FF2B5EF4-FFF2-40B4-BE49-F238E27FC236}">
                <a16:creationId xmlns:a16="http://schemas.microsoft.com/office/drawing/2014/main" id="{7BE3C942-6A76-228B-CC15-6292752AB424}"/>
              </a:ext>
            </a:extLst>
          </p:cNvPr>
          <p:cNvSpPr txBox="1"/>
          <p:nvPr/>
        </p:nvSpPr>
        <p:spPr>
          <a:xfrm>
            <a:off x="1961946" y="3742135"/>
            <a:ext cx="5085429" cy="400006"/>
          </a:xfrm>
          <a:prstGeom prst="rect">
            <a:avLst/>
          </a:prstGeom>
          <a:noFill/>
        </p:spPr>
        <p:txBody>
          <a:bodyPr wrap="square" rtlCol="0">
            <a:spAutoFit/>
          </a:bodyPr>
          <a:lstStyle/>
          <a:p>
            <a:r>
              <a:rPr lang="en-US" sz="1999">
                <a:latin typeface="Arial" panose="020B0604020202020204" pitchFamily="34" charset="0"/>
                <a:cs typeface="Arial" panose="020B0604020202020204" pitchFamily="34" charset="0"/>
                <a:hlinkClick r:id="rId10"/>
              </a:rPr>
              <a:t>www.doe.mass.edu/mcas</a:t>
            </a:r>
            <a:r>
              <a:rPr lang="en-US" sz="1999">
                <a:latin typeface="Arial" panose="020B0604020202020204" pitchFamily="34" charset="0"/>
                <a:cs typeface="Arial" panose="020B0604020202020204" pitchFamily="34" charset="0"/>
              </a:rPr>
              <a:t>  </a:t>
            </a:r>
          </a:p>
        </p:txBody>
      </p:sp>
      <p:pic>
        <p:nvPicPr>
          <p:cNvPr id="15" name="Graphic 14" descr="mailing address icon">
            <a:extLst>
              <a:ext uri="{FF2B5EF4-FFF2-40B4-BE49-F238E27FC236}">
                <a16:creationId xmlns:a16="http://schemas.microsoft.com/office/drawing/2014/main" id="{52358C72-268A-4136-8497-230A4AC0E8BC}"/>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6837090" y="3628500"/>
            <a:ext cx="544732" cy="544732"/>
          </a:xfrm>
          <a:prstGeom prst="rect">
            <a:avLst/>
          </a:prstGeom>
        </p:spPr>
      </p:pic>
      <p:sp>
        <p:nvSpPr>
          <p:cNvPr id="14" name="TextBox 13">
            <a:extLst>
              <a:ext uri="{FF2B5EF4-FFF2-40B4-BE49-F238E27FC236}">
                <a16:creationId xmlns:a16="http://schemas.microsoft.com/office/drawing/2014/main" id="{82763777-05D3-0160-67F6-BC78C18C3576}"/>
              </a:ext>
            </a:extLst>
          </p:cNvPr>
          <p:cNvSpPr txBox="1"/>
          <p:nvPr/>
        </p:nvSpPr>
        <p:spPr>
          <a:xfrm>
            <a:off x="7183853" y="3731311"/>
            <a:ext cx="6092407" cy="400006"/>
          </a:xfrm>
          <a:prstGeom prst="rect">
            <a:avLst/>
          </a:prstGeom>
          <a:noFill/>
        </p:spPr>
        <p:txBody>
          <a:bodyPr wrap="square">
            <a:spAutoFit/>
          </a:bodyPr>
          <a:lstStyle/>
          <a:p>
            <a:r>
              <a:rPr lang="en-US" sz="1999">
                <a:latin typeface="Arial" panose="020B0604020202020204" pitchFamily="34" charset="0"/>
                <a:cs typeface="Arial" panose="020B0604020202020204" pitchFamily="34" charset="0"/>
              </a:rPr>
              <a:t>135 </a:t>
            </a:r>
            <a:r>
              <a:rPr lang="en-US" sz="1999" err="1">
                <a:latin typeface="Arial" panose="020B0604020202020204" pitchFamily="34" charset="0"/>
                <a:cs typeface="Arial" panose="020B0604020202020204" pitchFamily="34" charset="0"/>
              </a:rPr>
              <a:t>Santilli</a:t>
            </a:r>
            <a:r>
              <a:rPr lang="en-US" sz="1999">
                <a:latin typeface="Arial" panose="020B0604020202020204" pitchFamily="34" charset="0"/>
                <a:cs typeface="Arial" panose="020B0604020202020204" pitchFamily="34" charset="0"/>
              </a:rPr>
              <a:t> Highway, Everett, MA 02149</a:t>
            </a:r>
          </a:p>
        </p:txBody>
      </p:sp>
    </p:spTree>
    <p:extLst>
      <p:ext uri="{BB962C8B-B14F-4D97-AF65-F5344CB8AC3E}">
        <p14:creationId xmlns:p14="http://schemas.microsoft.com/office/powerpoint/2010/main" val="1976191490"/>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632492CAC103A49A985C1EA3C99F8E6" ma:contentTypeVersion="16" ma:contentTypeDescription="Create a new document." ma:contentTypeScope="" ma:versionID="4d4eb0bb227d9181a6cf2f709a31bf8f">
  <xsd:schema xmlns:xsd="http://www.w3.org/2001/XMLSchema" xmlns:xs="http://www.w3.org/2001/XMLSchema" xmlns:p="http://schemas.microsoft.com/office/2006/metadata/properties" xmlns:ns2="e77133ba-eec1-4d51-86ef-7b6d23495175" xmlns:ns3="049449a1-970d-4061-91c8-87f7c4621d9d" targetNamespace="http://schemas.microsoft.com/office/2006/metadata/properties" ma:root="true" ma:fieldsID="c9e6c4eb5a398d9c391cbac9e2e244b6" ns2:_="" ns3:_="">
    <xsd:import namespace="e77133ba-eec1-4d51-86ef-7b6d23495175"/>
    <xsd:import namespace="049449a1-970d-4061-91c8-87f7c4621d9d"/>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ObjectDetectorVersions" minOccurs="0"/>
                <xsd:element ref="ns2:MediaServiceSearchProperties" minOccurs="0"/>
                <xsd:element ref="ns2:MediaServiceLocation"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77133ba-eec1-4d51-86ef-7b6d2349517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9f123c60-6d59-4beb-a46f-4c7d903a1f29"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Location" ma:index="21" nillable="true" ma:displayName="Location" ma:indexed="true" ma:internalName="MediaServiceLocation"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49449a1-970d-4061-91c8-87f7c4621d9d"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844dd94a-ad39-4ee4-bc43-d261aca497bd}" ma:internalName="TaxCatchAll" ma:showField="CatchAllData" ma:web="049449a1-970d-4061-91c8-87f7c4621d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e77133ba-eec1-4d51-86ef-7b6d23495175">
      <Terms xmlns="http://schemas.microsoft.com/office/infopath/2007/PartnerControls"/>
    </lcf76f155ced4ddcb4097134ff3c332f>
    <TaxCatchAll xmlns="049449a1-970d-4061-91c8-87f7c4621d9d" xsi:nil="true"/>
    <SharedWithUsers xmlns="049449a1-970d-4061-91c8-87f7c4621d9d">
      <UserInfo>
        <DisplayName>Zalk, Jodie (DESE)</DisplayName>
        <AccountId>18</AccountId>
        <AccountType/>
      </UserInfo>
    </SharedWithUsers>
  </documentManagement>
</p:properties>
</file>

<file path=customXml/itemProps1.xml><?xml version="1.0" encoding="utf-8"?>
<ds:datastoreItem xmlns:ds="http://schemas.openxmlformats.org/officeDocument/2006/customXml" ds:itemID="{1B1D6739-AB22-4054-875F-8B4901D53DC4}">
  <ds:schemaRefs>
    <ds:schemaRef ds:uri="049449a1-970d-4061-91c8-87f7c4621d9d"/>
    <ds:schemaRef ds:uri="e77133ba-eec1-4d51-86ef-7b6d2349517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3B70C1E0-D73F-4393-AF8B-EC030DBF27CE}">
  <ds:schemaRefs>
    <ds:schemaRef ds:uri="http://schemas.microsoft.com/sharepoint/v3/contenttype/forms"/>
  </ds:schemaRefs>
</ds:datastoreItem>
</file>

<file path=customXml/itemProps3.xml><?xml version="1.0" encoding="utf-8"?>
<ds:datastoreItem xmlns:ds="http://schemas.openxmlformats.org/officeDocument/2006/customXml" ds:itemID="{9EAF0FD2-44B7-49AE-A44E-FF3F2848CDD7}">
  <ds:schemaRefs>
    <ds:schemaRef ds:uri="049449a1-970d-4061-91c8-87f7c4621d9d"/>
    <ds:schemaRef ds:uri="980911ef-fd19-4ab4-8fbb-de68ea492ab2"/>
    <ds:schemaRef ds:uri="a9af6258-9f15-4b17-a655-a3684fe979a9"/>
    <ds:schemaRef ds:uri="b7aa0d57-5c7b-45ba-a474-97f743a1c1eb"/>
    <ds:schemaRef ds:uri="e77133ba-eec1-4d51-86ef-7b6d2349517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Metadata/LabelInfo.xml><?xml version="1.0" encoding="utf-8"?>
<clbl:labelList xmlns:clbl="http://schemas.microsoft.com/office/2020/mipLabelMetadata">
  <clbl:label id="{3e861d16-48b7-4a0e-9806-8c04d81b7b2a}" enabled="0" method="" siteId="{3e861d16-48b7-4a0e-9806-8c04d81b7b2a}" removed="1"/>
</clbl:labelList>
</file>

<file path=docProps/app.xml><?xml version="1.0" encoding="utf-8"?>
<Properties xmlns="http://schemas.openxmlformats.org/officeDocument/2006/extended-properties" xmlns:vt="http://schemas.openxmlformats.org/officeDocument/2006/docPropsVTypes">
  <Template>ESE PowerPoint Template 2017</Template>
  <TotalTime>288</TotalTime>
  <Words>1953</Words>
  <Application>Microsoft Office PowerPoint</Application>
  <PresentationFormat>Widescreen</PresentationFormat>
  <Paragraphs>256</Paragraphs>
  <Slides>28</Slides>
  <Notes>28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28</vt:i4>
      </vt:variant>
    </vt:vector>
  </HeadingPairs>
  <TitlesOfParts>
    <vt:vector size="34" baseType="lpstr">
      <vt:lpstr>等线</vt:lpstr>
      <vt:lpstr>Arial</vt:lpstr>
      <vt:lpstr>Helvetica</vt:lpstr>
      <vt:lpstr>Segoe UI</vt:lpstr>
      <vt:lpstr>Symbol</vt:lpstr>
      <vt:lpstr>1_Office Theme</vt:lpstr>
      <vt:lpstr>November Retest Office Hours</vt:lpstr>
      <vt:lpstr>Presenters</vt:lpstr>
      <vt:lpstr>Logistics for This Session </vt:lpstr>
      <vt:lpstr>Slides for This Session </vt:lpstr>
      <vt:lpstr>Today’s Agenda</vt:lpstr>
      <vt:lpstr>1. General Information for November 2025 Retests</vt:lpstr>
      <vt:lpstr>Fall 2025 Updates: MCAS Portal and Student Kiosk</vt:lpstr>
      <vt:lpstr>Fall 2025 Updates: November Retest Policies </vt:lpstr>
      <vt:lpstr>Tasks to Complete Once Annually for MCAS Testing</vt:lpstr>
      <vt:lpstr>November Retest Administration Deadlines – Before Testing </vt:lpstr>
      <vt:lpstr>November Retest Administration Deadlines – Test Administration</vt:lpstr>
      <vt:lpstr>November Retest Administration Deadlines – After Testing</vt:lpstr>
      <vt:lpstr>2. Student Registration</vt:lpstr>
      <vt:lpstr>November Retest Student Registration Deadlines</vt:lpstr>
      <vt:lpstr>November Retest Student Registration Resources</vt:lpstr>
      <vt:lpstr>November Retest Participation FAQ</vt:lpstr>
      <vt:lpstr>3. Resources</vt:lpstr>
      <vt:lpstr>Resources to Use Before Testing</vt:lpstr>
      <vt:lpstr>Resources to Use During and After Testing</vt:lpstr>
      <vt:lpstr>Additional Resources</vt:lpstr>
      <vt:lpstr>4. Q&amp;A and Demonstrations</vt:lpstr>
      <vt:lpstr>Examples of Demonstration Requests</vt:lpstr>
      <vt:lpstr>Questions &amp; Answers</vt:lpstr>
      <vt:lpstr>5. Additional Resources and Next Steps</vt:lpstr>
      <vt:lpstr>Upcoming Trainings</vt:lpstr>
      <vt:lpstr>Next Steps</vt:lpstr>
      <vt:lpstr>Email and Phone Support </vt:lpstr>
      <vt:lpstr>THANK YOU</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revision>2</cp:revision>
  <cp:lastPrinted>2020-01-24T16:15:48Z</cp:lastPrinted>
  <dcterms:created xsi:type="dcterms:W3CDTF">2018-01-22T18:15:09Z</dcterms:created>
  <dcterms:modified xsi:type="dcterms:W3CDTF">2025-09-16T20:36:03Z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File Status">
    <vt:lpwstr>Draft</vt:lpwstr>
  </property>
  <property fmtid="{D5CDD505-2E9C-101B-9397-08002B2CF9AE}" pid="3" name="Archive">
    <vt:bool>false</vt:bool>
  </property>
  <property fmtid="{D5CDD505-2E9C-101B-9397-08002B2CF9AE}" pid="4" name="SharedWithUsers">
    <vt:lpwstr>18;#Zalk, Jodie (DESE)</vt:lpwstr>
  </property>
  <property fmtid="{D5CDD505-2E9C-101B-9397-08002B2CF9AE}" pid="5" name="Category0">
    <vt:lpwstr>To be assigned</vt:lpwstr>
  </property>
  <property fmtid="{D5CDD505-2E9C-101B-9397-08002B2CF9AE}" pid="6" name="Approval Record">
    <vt:bool>false</vt:bool>
  </property>
  <property fmtid="{D5CDD505-2E9C-101B-9397-08002B2CF9AE}" pid="7" name="Admin Year">
    <vt:lpwstr>2020</vt:lpwstr>
  </property>
  <property fmtid="{D5CDD505-2E9C-101B-9397-08002B2CF9AE}" pid="8" name="MediaServiceImageTags">
    <vt:lpwstr/>
  </property>
  <property fmtid="{D5CDD505-2E9C-101B-9397-08002B2CF9AE}" pid="9" name="MSIP_Label_09530f54-9721-46db-bbe4-0dd4cd6e1126_Enabled">
    <vt:lpwstr>true</vt:lpwstr>
  </property>
  <property fmtid="{D5CDD505-2E9C-101B-9397-08002B2CF9AE}" pid="10" name="MSIP_Label_09530f54-9721-46db-bbe4-0dd4cd6e1126_SetDate">
    <vt:lpwstr>2024-10-22T16:39:02Z</vt:lpwstr>
  </property>
  <property fmtid="{D5CDD505-2E9C-101B-9397-08002B2CF9AE}" pid="11" name="MSIP_Label_09530f54-9721-46db-bbe4-0dd4cd6e1126_Method">
    <vt:lpwstr>Standard</vt:lpwstr>
  </property>
  <property fmtid="{D5CDD505-2E9C-101B-9397-08002B2CF9AE}" pid="12" name="MSIP_Label_09530f54-9721-46db-bbe4-0dd4cd6e1126_Name">
    <vt:lpwstr>General</vt:lpwstr>
  </property>
  <property fmtid="{D5CDD505-2E9C-101B-9397-08002B2CF9AE}" pid="13" name="MSIP_Label_09530f54-9721-46db-bbe4-0dd4cd6e1126_SiteId">
    <vt:lpwstr>22230e31-3d9d-47b1-8794-50b0e2d7bd02</vt:lpwstr>
  </property>
  <property fmtid="{D5CDD505-2E9C-101B-9397-08002B2CF9AE}" pid="14" name="MSIP_Label_09530f54-9721-46db-bbe4-0dd4cd6e1126_ActionId">
    <vt:lpwstr>29e52121-f53f-4d45-a91e-224cb8ec555d</vt:lpwstr>
  </property>
  <property fmtid="{D5CDD505-2E9C-101B-9397-08002B2CF9AE}" pid="15" name="MSIP_Label_09530f54-9721-46db-bbe4-0dd4cd6e1126_ContentBits">
    <vt:lpwstr>2</vt:lpwstr>
  </property>
  <property fmtid="{D5CDD505-2E9C-101B-9397-08002B2CF9AE}" pid="16" name="ClassificationContentMarkingFooterLocations">
    <vt:lpwstr>ESE PowerPoint Template 2017:8\Office Theme:4</vt:lpwstr>
  </property>
  <property fmtid="{D5CDD505-2E9C-101B-9397-08002B2CF9AE}" pid="17" name="ClassificationContentMarkingFooterText">
    <vt:lpwstr>Copyright - eMetric LLC</vt:lpwstr>
  </property>
  <property fmtid="{D5CDD505-2E9C-101B-9397-08002B2CF9AE}" pid="18" name="ContentTypeId">
    <vt:lpwstr>0x0101001632492CAC103A49A985C1EA3C99F8E6</vt:lpwstr>
  </property>
</Properties>
</file>